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mov" ContentType="video/unknown"/>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Default Extension="wmv" ContentType="video/unknown"/>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878" r:id="rId2"/>
    <p:sldMasterId id="2147483896" r:id="rId3"/>
    <p:sldMasterId id="2147483946" r:id="rId4"/>
    <p:sldMasterId id="2147483960" r:id="rId5"/>
    <p:sldMasterId id="2147483981" r:id="rId6"/>
    <p:sldMasterId id="2147483993" r:id="rId7"/>
    <p:sldMasterId id="2147484005" r:id="rId8"/>
  </p:sldMasterIdLst>
  <p:notesMasterIdLst>
    <p:notesMasterId r:id="rId46"/>
  </p:notesMasterIdLst>
  <p:handoutMasterIdLst>
    <p:handoutMasterId r:id="rId47"/>
  </p:handoutMasterIdLst>
  <p:sldIdLst>
    <p:sldId id="519" r:id="rId9"/>
    <p:sldId id="335" r:id="rId10"/>
    <p:sldId id="513" r:id="rId11"/>
    <p:sldId id="514" r:id="rId12"/>
    <p:sldId id="515" r:id="rId13"/>
    <p:sldId id="443" r:id="rId14"/>
    <p:sldId id="451" r:id="rId15"/>
    <p:sldId id="452" r:id="rId16"/>
    <p:sldId id="492" r:id="rId17"/>
    <p:sldId id="504" r:id="rId18"/>
    <p:sldId id="489" r:id="rId19"/>
    <p:sldId id="447" r:id="rId20"/>
    <p:sldId id="470" r:id="rId21"/>
    <p:sldId id="498" r:id="rId22"/>
    <p:sldId id="499" r:id="rId23"/>
    <p:sldId id="500" r:id="rId24"/>
    <p:sldId id="511" r:id="rId25"/>
    <p:sldId id="501" r:id="rId26"/>
    <p:sldId id="458" r:id="rId27"/>
    <p:sldId id="516" r:id="rId28"/>
    <p:sldId id="517" r:id="rId29"/>
    <p:sldId id="488" r:id="rId30"/>
    <p:sldId id="472" r:id="rId31"/>
    <p:sldId id="506" r:id="rId32"/>
    <p:sldId id="507" r:id="rId33"/>
    <p:sldId id="508" r:id="rId34"/>
    <p:sldId id="520" r:id="rId35"/>
    <p:sldId id="521" r:id="rId36"/>
    <p:sldId id="502" r:id="rId37"/>
    <p:sldId id="503" r:id="rId38"/>
    <p:sldId id="512" r:id="rId39"/>
    <p:sldId id="509" r:id="rId40"/>
    <p:sldId id="475" r:id="rId41"/>
    <p:sldId id="453" r:id="rId42"/>
    <p:sldId id="460" r:id="rId43"/>
    <p:sldId id="518" r:id="rId44"/>
    <p:sldId id="454" r:id="rId45"/>
  </p:sldIdLst>
  <p:sldSz cx="9144000" cy="6858000" type="screen4x3"/>
  <p:notesSz cx="6807200" cy="9939338"/>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CDF"/>
    <a:srgbClr val="52AFE8"/>
    <a:srgbClr val="61B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8393" autoAdjust="0"/>
  </p:normalViewPr>
  <p:slideViewPr>
    <p:cSldViewPr>
      <p:cViewPr>
        <p:scale>
          <a:sx n="40" d="100"/>
          <a:sy n="40" d="100"/>
        </p:scale>
        <p:origin x="-1260" y="-82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418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B37DDC87-A2DB-4F59-B89B-08339C7C6D0F}" type="datetimeFigureOut">
              <a:rPr lang="en-US" smtClean="0"/>
              <a:pPr/>
              <a:t>10/25/2013</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9B2EDB67-84F2-4676-A62C-82D17E64AB3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zh-TW" altLang="zh-TW"/>
          </a:p>
        </p:txBody>
      </p:sp>
      <p:sp>
        <p:nvSpPr>
          <p:cNvPr id="3" name="Date Placeholder 2"/>
          <p:cNvSpPr>
            <a:spLocks noGrp="1"/>
          </p:cNvSpPr>
          <p:nvPr>
            <p:ph type="dt" idx="1"/>
          </p:nvPr>
        </p:nvSpPr>
        <p:spPr>
          <a:xfrm>
            <a:off x="3855838" y="0"/>
            <a:ext cx="2949787" cy="496967"/>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7BB6A74-3B6F-4038-9961-34B0B6819B72}" type="datetimeFigureOut">
              <a:rPr lang="en-US" altLang="zh-TW"/>
              <a:pPr/>
              <a:t>10/25/2013</a:t>
            </a:fld>
            <a:endParaRPr lang="en-US" altLang="zh-TW"/>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0646"/>
            <a:ext cx="2949787" cy="49696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zh-TW" altLang="zh-TW"/>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0E0363D-9ED2-410F-A66B-31BD76604252}" type="slidenum">
              <a:rPr lang="en-US" altLang="zh-TW"/>
              <a:pPr/>
              <a:t>‹#›</a:t>
            </a:fld>
            <a:endParaRPr lang="en-US" altLang="zh-TW"/>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a:lstStyle/>
          <a:p>
            <a:fld id="{8784D957-AD7F-4F3B-9D26-96D59CCC000D}" type="slidenum">
              <a:rPr lang="en-US" altLang="zh-TW">
                <a:solidFill>
                  <a:srgbClr val="000000"/>
                </a:solidFill>
              </a:rPr>
              <a:pPr/>
              <a:t>2</a:t>
            </a:fld>
            <a:endParaRPr lang="en-US" altLang="zh-TW">
              <a:solidFill>
                <a:srgbClr val="000000"/>
              </a:solidFill>
            </a:endParaRPr>
          </a:p>
        </p:txBody>
      </p:sp>
      <p:sp>
        <p:nvSpPr>
          <p:cNvPr id="24578" name="Rectangle 2"/>
          <p:cNvSpPr>
            <a:spLocks noChangeArrowheads="1"/>
          </p:cNvSpPr>
          <p:nvPr/>
        </p:nvSpPr>
        <p:spPr bwMode="auto">
          <a:xfrm>
            <a:off x="3857413" y="0"/>
            <a:ext cx="2949787" cy="498693"/>
          </a:xfrm>
          <a:prstGeom prst="rect">
            <a:avLst/>
          </a:prstGeom>
          <a:noFill/>
          <a:ln w="12700">
            <a:noFill/>
            <a:miter lim="800000"/>
            <a:headEnd/>
            <a:tailEnd/>
          </a:ln>
        </p:spPr>
        <p:txBody>
          <a:bodyPr wrap="none" lIns="91430" tIns="45716" rIns="91430" bIns="45716" anchor="ctr"/>
          <a:lstStyle/>
          <a:p>
            <a:endParaRPr lang="zh-TW" altLang="zh-TW">
              <a:solidFill>
                <a:srgbClr val="000000"/>
              </a:solidFill>
              <a:latin typeface="Calibri" pitchFamily="34" charset="0"/>
            </a:endParaRPr>
          </a:p>
        </p:txBody>
      </p:sp>
      <p:sp>
        <p:nvSpPr>
          <p:cNvPr id="24579" name="Rectangle 3"/>
          <p:cNvSpPr>
            <a:spLocks noChangeArrowheads="1"/>
          </p:cNvSpPr>
          <p:nvPr/>
        </p:nvSpPr>
        <p:spPr bwMode="auto">
          <a:xfrm>
            <a:off x="3857413" y="9440647"/>
            <a:ext cx="2949787" cy="498692"/>
          </a:xfrm>
          <a:prstGeom prst="rect">
            <a:avLst/>
          </a:prstGeom>
          <a:noFill/>
          <a:ln w="12700">
            <a:noFill/>
            <a:miter lim="800000"/>
            <a:headEnd/>
            <a:tailEnd/>
          </a:ln>
        </p:spPr>
        <p:txBody>
          <a:bodyPr lIns="19307" tIns="0" rIns="19307" bIns="0" anchor="b"/>
          <a:lstStyle/>
          <a:p>
            <a:pPr algn="r" defTabSz="925513" eaLnBrk="0" hangingPunct="0"/>
            <a:r>
              <a:rPr lang="en-US" altLang="zh-TW" sz="1000" i="1">
                <a:solidFill>
                  <a:srgbClr val="000000"/>
                </a:solidFill>
                <a:latin typeface="Calibri" pitchFamily="34" charset="0"/>
              </a:rPr>
              <a:t>9</a:t>
            </a:r>
          </a:p>
        </p:txBody>
      </p:sp>
      <p:sp>
        <p:nvSpPr>
          <p:cNvPr id="24580" name="Rectangle 4"/>
          <p:cNvSpPr>
            <a:spLocks noChangeArrowheads="1"/>
          </p:cNvSpPr>
          <p:nvPr/>
        </p:nvSpPr>
        <p:spPr bwMode="auto">
          <a:xfrm>
            <a:off x="0" y="9440647"/>
            <a:ext cx="2949787" cy="498692"/>
          </a:xfrm>
          <a:prstGeom prst="rect">
            <a:avLst/>
          </a:prstGeom>
          <a:noFill/>
          <a:ln w="12700">
            <a:noFill/>
            <a:miter lim="800000"/>
            <a:headEnd/>
            <a:tailEnd/>
          </a:ln>
        </p:spPr>
        <p:txBody>
          <a:bodyPr wrap="none" lIns="91430" tIns="45716" rIns="91430" bIns="45716" anchor="ctr"/>
          <a:lstStyle/>
          <a:p>
            <a:endParaRPr lang="zh-TW" altLang="zh-TW">
              <a:solidFill>
                <a:srgbClr val="000000"/>
              </a:solidFill>
              <a:latin typeface="Calibri" pitchFamily="34" charset="0"/>
            </a:endParaRPr>
          </a:p>
        </p:txBody>
      </p:sp>
      <p:sp>
        <p:nvSpPr>
          <p:cNvPr id="24581" name="Rectangle 5"/>
          <p:cNvSpPr>
            <a:spLocks noChangeArrowheads="1"/>
          </p:cNvSpPr>
          <p:nvPr/>
        </p:nvSpPr>
        <p:spPr bwMode="auto">
          <a:xfrm>
            <a:off x="0" y="0"/>
            <a:ext cx="2949787" cy="498693"/>
          </a:xfrm>
          <a:prstGeom prst="rect">
            <a:avLst/>
          </a:prstGeom>
          <a:noFill/>
          <a:ln w="12700">
            <a:noFill/>
            <a:miter lim="800000"/>
            <a:headEnd/>
            <a:tailEnd/>
          </a:ln>
        </p:spPr>
        <p:txBody>
          <a:bodyPr wrap="none" lIns="91430" tIns="45716" rIns="91430" bIns="45716" anchor="ctr"/>
          <a:lstStyle/>
          <a:p>
            <a:endParaRPr lang="zh-TW" altLang="zh-TW">
              <a:solidFill>
                <a:srgbClr val="000000"/>
              </a:solidFill>
              <a:latin typeface="Calibri" pitchFamily="34" charset="0"/>
            </a:endParaRPr>
          </a:p>
        </p:txBody>
      </p:sp>
      <p:sp>
        <p:nvSpPr>
          <p:cNvPr id="24582" name="Rectangle 6"/>
          <p:cNvSpPr>
            <a:spLocks noChangeArrowheads="1"/>
          </p:cNvSpPr>
          <p:nvPr/>
        </p:nvSpPr>
        <p:spPr bwMode="auto">
          <a:xfrm>
            <a:off x="3893656" y="-1726"/>
            <a:ext cx="2948210" cy="541833"/>
          </a:xfrm>
          <a:prstGeom prst="rect">
            <a:avLst/>
          </a:prstGeom>
          <a:noFill/>
          <a:ln w="12700">
            <a:noFill/>
            <a:miter lim="800000"/>
            <a:headEnd/>
            <a:tailEnd/>
          </a:ln>
        </p:spPr>
        <p:txBody>
          <a:bodyPr wrap="none" lIns="91430" tIns="45716" rIns="91430" bIns="45716" anchor="ctr"/>
          <a:lstStyle/>
          <a:p>
            <a:endParaRPr lang="zh-TW" altLang="zh-TW">
              <a:solidFill>
                <a:srgbClr val="000000"/>
              </a:solidFill>
              <a:latin typeface="Calibri" pitchFamily="34" charset="0"/>
            </a:endParaRPr>
          </a:p>
        </p:txBody>
      </p:sp>
      <p:sp>
        <p:nvSpPr>
          <p:cNvPr id="24583" name="Rectangle 7"/>
          <p:cNvSpPr>
            <a:spLocks noChangeArrowheads="1"/>
          </p:cNvSpPr>
          <p:nvPr/>
        </p:nvSpPr>
        <p:spPr bwMode="auto">
          <a:xfrm>
            <a:off x="3893656" y="9399233"/>
            <a:ext cx="2948210" cy="541832"/>
          </a:xfrm>
          <a:prstGeom prst="rect">
            <a:avLst/>
          </a:prstGeom>
          <a:noFill/>
          <a:ln w="12700">
            <a:noFill/>
            <a:miter lim="800000"/>
            <a:headEnd/>
            <a:tailEnd/>
          </a:ln>
        </p:spPr>
        <p:txBody>
          <a:bodyPr lIns="25739" tIns="0" rIns="25739" bIns="0" anchor="b"/>
          <a:lstStyle/>
          <a:p>
            <a:pPr algn="r" defTabSz="1562100" eaLnBrk="0" hangingPunct="0"/>
            <a:r>
              <a:rPr lang="en-US" altLang="zh-TW" sz="1300" i="1">
                <a:solidFill>
                  <a:srgbClr val="000000"/>
                </a:solidFill>
                <a:latin typeface="Calibri" pitchFamily="34" charset="0"/>
              </a:rPr>
              <a:t>11</a:t>
            </a:r>
          </a:p>
        </p:txBody>
      </p:sp>
      <p:sp>
        <p:nvSpPr>
          <p:cNvPr id="24584" name="Rectangle 8"/>
          <p:cNvSpPr>
            <a:spLocks noChangeArrowheads="1"/>
          </p:cNvSpPr>
          <p:nvPr/>
        </p:nvSpPr>
        <p:spPr bwMode="auto">
          <a:xfrm>
            <a:off x="-36242" y="9399233"/>
            <a:ext cx="2946636" cy="541832"/>
          </a:xfrm>
          <a:prstGeom prst="rect">
            <a:avLst/>
          </a:prstGeom>
          <a:noFill/>
          <a:ln w="12700">
            <a:noFill/>
            <a:miter lim="800000"/>
            <a:headEnd/>
            <a:tailEnd/>
          </a:ln>
        </p:spPr>
        <p:txBody>
          <a:bodyPr wrap="none" lIns="91430" tIns="45716" rIns="91430" bIns="45716" anchor="ctr"/>
          <a:lstStyle/>
          <a:p>
            <a:endParaRPr lang="zh-TW" altLang="zh-TW">
              <a:solidFill>
                <a:srgbClr val="000000"/>
              </a:solidFill>
              <a:latin typeface="Calibri" pitchFamily="34" charset="0"/>
            </a:endParaRPr>
          </a:p>
        </p:txBody>
      </p:sp>
      <p:sp>
        <p:nvSpPr>
          <p:cNvPr id="24585" name="Rectangle 9"/>
          <p:cNvSpPr>
            <a:spLocks noChangeArrowheads="1"/>
          </p:cNvSpPr>
          <p:nvPr/>
        </p:nvSpPr>
        <p:spPr bwMode="auto">
          <a:xfrm>
            <a:off x="-36242" y="-1726"/>
            <a:ext cx="2946636" cy="541833"/>
          </a:xfrm>
          <a:prstGeom prst="rect">
            <a:avLst/>
          </a:prstGeom>
          <a:noFill/>
          <a:ln w="12700">
            <a:noFill/>
            <a:miter lim="800000"/>
            <a:headEnd/>
            <a:tailEnd/>
          </a:ln>
        </p:spPr>
        <p:txBody>
          <a:bodyPr wrap="none" lIns="91430" tIns="45716" rIns="91430" bIns="45716" anchor="ctr"/>
          <a:lstStyle/>
          <a:p>
            <a:endParaRPr lang="zh-TW" altLang="zh-TW">
              <a:solidFill>
                <a:srgbClr val="000000"/>
              </a:solidFill>
              <a:latin typeface="Calibri" pitchFamily="34" charset="0"/>
            </a:endParaRPr>
          </a:p>
        </p:txBody>
      </p:sp>
      <p:sp>
        <p:nvSpPr>
          <p:cNvPr id="24586" name="Rectangle 10"/>
          <p:cNvSpPr>
            <a:spLocks noGrp="1" noChangeArrowheads="1"/>
          </p:cNvSpPr>
          <p:nvPr>
            <p:ph type="body" idx="1"/>
          </p:nvPr>
        </p:nvSpPr>
        <p:spPr bwMode="auto">
          <a:xfrm>
            <a:off x="906052" y="4721186"/>
            <a:ext cx="4990370" cy="4476153"/>
          </a:xfrm>
          <a:noFill/>
        </p:spPr>
        <p:txBody>
          <a:bodyPr wrap="square" lIns="91703" tIns="45047" rIns="91703" bIns="45047" numCol="1" anchor="t" anchorCtr="0" compatLnSpc="1">
            <a:prstTxWarp prst="textNoShape">
              <a:avLst/>
            </a:prstTxWarp>
          </a:bodyPr>
          <a:lstStyle/>
          <a:p>
            <a:pPr defTabSz="1185863">
              <a:spcBef>
                <a:spcPct val="0"/>
              </a:spcBef>
            </a:pPr>
            <a:endParaRPr lang="zh-TW" altLang="zh-TW" smtClean="0">
              <a:ea typeface="ＭＳ Ｐゴシック" pitchFamily="34" charset="-128"/>
            </a:endParaRPr>
          </a:p>
        </p:txBody>
      </p:sp>
      <p:sp>
        <p:nvSpPr>
          <p:cNvPr id="24587" name="Rectangle 11"/>
          <p:cNvSpPr>
            <a:spLocks noGrp="1" noRot="1" noChangeAspect="1" noChangeArrowheads="1" noTextEdit="1"/>
          </p:cNvSpPr>
          <p:nvPr>
            <p:ph type="sldImg"/>
          </p:nvPr>
        </p:nvSpPr>
        <p:spPr bwMode="auto">
          <a:xfrm>
            <a:off x="920750" y="742950"/>
            <a:ext cx="4968875" cy="3727450"/>
          </a:xfrm>
          <a:noFill/>
          <a:ln cap="flat">
            <a:solidFill>
              <a:schemeClr val="tx1"/>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a:lstStyle/>
          <a:p>
            <a:fld id="{B7066CF2-1193-477D-B300-F45C5E642F64}" type="slidenum">
              <a:rPr lang="zh-TW" altLang="en-US">
                <a:latin typeface="Arial" pitchFamily="34" charset="0"/>
                <a:ea typeface="新細明體" pitchFamily="18" charset="-120"/>
              </a:rPr>
              <a:pPr/>
              <a:t>7</a:t>
            </a:fld>
            <a:endParaRPr lang="en-US" altLang="zh-TW">
              <a:latin typeface="Arial" pitchFamily="34" charset="0"/>
              <a:ea typeface="新細明體" pitchFamily="18" charset="-12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xfrm>
            <a:off x="907627" y="4719461"/>
            <a:ext cx="4991947" cy="4474427"/>
          </a:xfrm>
          <a:noFill/>
        </p:spPr>
        <p:txBody>
          <a:bodyPr wrap="square" numCol="1" anchor="t" anchorCtr="0" compatLnSpc="1">
            <a:prstTxWarp prst="textNoShape">
              <a:avLst/>
            </a:prstTxWarp>
          </a:bodyPr>
          <a:lstStyle/>
          <a:p>
            <a:pPr>
              <a:spcBef>
                <a:spcPct val="0"/>
              </a:spcBef>
            </a:pPr>
            <a:r>
              <a:rPr lang="zh-TW" altLang="en-US" sz="1400" smtClean="0">
                <a:ea typeface="標楷體" pitchFamily="65" charset="-120"/>
              </a:rPr>
              <a:t>先說明，消費必定產生利潤，只是誰賺走的問題。</a:t>
            </a:r>
          </a:p>
          <a:p>
            <a:pPr>
              <a:spcBef>
                <a:spcPct val="0"/>
              </a:spcBef>
            </a:pPr>
            <a:r>
              <a:rPr lang="zh-TW" altLang="en-US" sz="1400" smtClean="0">
                <a:latin typeface="標楷體" pitchFamily="65" charset="-120"/>
                <a:ea typeface="標楷體" pitchFamily="65" charset="-120"/>
              </a:rPr>
              <a:t>大多數的利潤都落入少數財團的口袋中─</a:t>
            </a:r>
          </a:p>
          <a:p>
            <a:pPr>
              <a:spcBef>
                <a:spcPct val="0"/>
              </a:spcBef>
            </a:pPr>
            <a:r>
              <a:rPr lang="zh-TW" altLang="en-US" sz="1400" smtClean="0">
                <a:latin typeface="標楷體" pitchFamily="65" charset="-120"/>
                <a:ea typeface="標楷體" pitchFamily="65" charset="-120"/>
              </a:rPr>
              <a:t>要以</a:t>
            </a:r>
            <a:r>
              <a:rPr lang="en-US" altLang="zh-TW" sz="1400" smtClean="0">
                <a:latin typeface="標楷體" pitchFamily="65" charset="-120"/>
                <a:ea typeface="標楷體" pitchFamily="65" charset="-120"/>
              </a:rPr>
              <a:t>7-11</a:t>
            </a:r>
            <a:r>
              <a:rPr lang="zh-TW" altLang="en-US" sz="1400" smtClean="0">
                <a:latin typeface="標楷體" pitchFamily="65" charset="-120"/>
                <a:ea typeface="標楷體" pitchFamily="65" charset="-120"/>
              </a:rPr>
              <a:t>、家樂福、百貨公司消費為例說明。</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57413" y="9442371"/>
            <a:ext cx="2949787" cy="496967"/>
          </a:xfrm>
          <a:prstGeom prst="rect">
            <a:avLst/>
          </a:prstGeom>
          <a:noFill/>
          <a:ln w="9525">
            <a:noFill/>
            <a:miter lim="800000"/>
            <a:headEnd/>
            <a:tailEnd/>
          </a:ln>
        </p:spPr>
        <p:txBody>
          <a:bodyPr lIns="90556" tIns="45277" rIns="90556" bIns="45277" anchor="b"/>
          <a:lstStyle/>
          <a:p>
            <a:pPr algn="r"/>
            <a:fld id="{D25351FB-26BB-4AEF-835D-63D1AD61DFC4}" type="slidenum">
              <a:rPr lang="en-US" altLang="zh-TW" sz="1200">
                <a:solidFill>
                  <a:srgbClr val="000000"/>
                </a:solidFill>
              </a:rPr>
              <a:pPr algn="r"/>
              <a:t>8</a:t>
            </a:fld>
            <a:endParaRPr lang="en-US" altLang="zh-TW" sz="1200">
              <a:solidFill>
                <a:srgbClr val="000000"/>
              </a:solidFill>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z="800" smtClean="0">
              <a:solidFill>
                <a:srgbClr val="000000"/>
              </a:solidFill>
              <a:latin typeface="GillSans"/>
              <a:ea typeface="ＭＳ Ｐゴシック" pitchFamily="34" charset="-128"/>
            </a:endParaRPr>
          </a:p>
          <a:p>
            <a:pPr>
              <a:spcBef>
                <a:spcPct val="0"/>
              </a:spcBef>
            </a:pPr>
            <a:endParaRPr lang="en-US" altLang="zh-TW" sz="80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Slide Image Placeholder 1"/>
          <p:cNvSpPr>
            <a:spLocks noGrp="1" noRot="1" noChangeAspect="1" noTextEdit="1"/>
          </p:cNvSpPr>
          <p:nvPr>
            <p:ph type="sldImg"/>
          </p:nvPr>
        </p:nvSpPr>
        <p:spPr bwMode="auto">
          <a:xfrm>
            <a:off x="920750" y="746125"/>
            <a:ext cx="4965700" cy="3724275"/>
          </a:xfrm>
          <a:noFill/>
          <a:ln>
            <a:solidFill>
              <a:srgbClr val="000000"/>
            </a:solidFill>
            <a:miter lim="800000"/>
            <a:headEnd/>
            <a:tailEnd/>
          </a:ln>
        </p:spPr>
      </p:sp>
      <p:sp>
        <p:nvSpPr>
          <p:cNvPr id="1080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smtClean="0"/>
              <a:t>Nora is the 1</a:t>
            </a:r>
            <a:r>
              <a:rPr lang="en-US" altLang="zh-TW" baseline="30000" dirty="0" smtClean="0"/>
              <a:t>st</a:t>
            </a:r>
            <a:r>
              <a:rPr lang="en-US" altLang="zh-TW" dirty="0" smtClean="0"/>
              <a:t> IBV earner, why you can earn the </a:t>
            </a:r>
            <a:r>
              <a:rPr lang="en-US" altLang="zh-TW" dirty="0" err="1" smtClean="0"/>
              <a:t>cheque</a:t>
            </a:r>
            <a:r>
              <a:rPr lang="en-US" altLang="zh-TW" dirty="0" smtClean="0"/>
              <a:t> so easy?</a:t>
            </a:r>
          </a:p>
          <a:p>
            <a:pPr eaLnBrk="1" hangingPunct="1">
              <a:spcBef>
                <a:spcPct val="0"/>
              </a:spcBef>
            </a:pPr>
            <a:endParaRPr lang="en-US" altLang="zh-TW" dirty="0" smtClean="0"/>
          </a:p>
          <a:p>
            <a:pPr eaLnBrk="1" hangingPunct="1">
              <a:spcBef>
                <a:spcPct val="0"/>
              </a:spcBef>
            </a:pPr>
            <a:r>
              <a:rPr lang="en-US" altLang="zh-TW" dirty="0" smtClean="0"/>
              <a:t>Nora : IBV = BV = Bank Account = $</a:t>
            </a:r>
          </a:p>
          <a:p>
            <a:pPr eaLnBrk="1" hangingPunct="1">
              <a:spcBef>
                <a:spcPct val="0"/>
              </a:spcBef>
            </a:pPr>
            <a:r>
              <a:rPr lang="en-US" dirty="0" smtClean="0"/>
              <a:t>BV=IBV</a:t>
            </a:r>
          </a:p>
        </p:txBody>
      </p:sp>
      <p:sp>
        <p:nvSpPr>
          <p:cNvPr id="1080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spcBef>
                <a:spcPct val="0"/>
              </a:spcBef>
            </a:pPr>
            <a:fld id="{F39F583E-535B-446F-AED8-0874B7131C5E}" type="slidenum">
              <a:rPr lang="en-US" smtClean="0">
                <a:solidFill>
                  <a:srgbClr val="000000"/>
                </a:solidFill>
                <a:latin typeface="Arial" pitchFamily="34" charset="0"/>
                <a:ea typeface="ＭＳ Ｐゴシック" pitchFamily="34" charset="-128"/>
              </a:rPr>
              <a:pPr>
                <a:spcBef>
                  <a:spcPct val="0"/>
                </a:spcBef>
              </a:pPr>
              <a:t>18</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ea typeface="儷黑 Pro"/>
              <a:cs typeface="儷黑 Pro"/>
            </a:endParaRPr>
          </a:p>
        </p:txBody>
      </p:sp>
      <p:sp>
        <p:nvSpPr>
          <p:cNvPr id="45059" name="Slide Number Placeholder 3"/>
          <p:cNvSpPr>
            <a:spLocks noGrp="1"/>
          </p:cNvSpPr>
          <p:nvPr>
            <p:ph type="sldNum" sz="quarter" idx="5"/>
          </p:nvPr>
        </p:nvSpPr>
        <p:spPr bwMode="auto">
          <a:noFill/>
          <a:ln>
            <a:miter lim="800000"/>
            <a:headEnd/>
            <a:tailEnd/>
          </a:ln>
        </p:spPr>
        <p:txBody>
          <a:bodyPr/>
          <a:lstStyle/>
          <a:p>
            <a:fld id="{12CB1E1D-9DB7-45DE-96E8-A865772D217D}" type="slidenum">
              <a:rPr lang="en-US" altLang="zh-TW">
                <a:solidFill>
                  <a:srgbClr val="000000"/>
                </a:solidFill>
                <a:ea typeface="儷黑 Pro"/>
                <a:cs typeface="儷黑 Pro"/>
              </a:rPr>
              <a:pPr/>
              <a:t>20</a:t>
            </a:fld>
            <a:endParaRPr lang="en-US" altLang="zh-TW">
              <a:solidFill>
                <a:srgbClr val="000000"/>
              </a:solidFill>
              <a:ea typeface="儷黑 Pro"/>
              <a:cs typeface="儷黑 Pr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
        <p:nvSpPr>
          <p:cNvPr id="49155" name="Slide Number Placeholder 3"/>
          <p:cNvSpPr>
            <a:spLocks noGrp="1"/>
          </p:cNvSpPr>
          <p:nvPr>
            <p:ph type="sldNum" sz="quarter" idx="5"/>
          </p:nvPr>
        </p:nvSpPr>
        <p:spPr bwMode="auto">
          <a:noFill/>
          <a:ln>
            <a:miter lim="800000"/>
            <a:headEnd/>
            <a:tailEnd/>
          </a:ln>
        </p:spPr>
        <p:txBody>
          <a:bodyPr/>
          <a:lstStyle/>
          <a:p>
            <a:fld id="{0DD3EA3A-08EA-4822-9CC5-546CDD5E1017}" type="slidenum">
              <a:rPr lang="en-US" altLang="zh-TW">
                <a:solidFill>
                  <a:srgbClr val="000000"/>
                </a:solidFill>
                <a:latin typeface="Arial" pitchFamily="34" charset="0"/>
                <a:ea typeface="新細明體" pitchFamily="18" charset="-120"/>
              </a:rPr>
              <a:pPr/>
              <a:t>34</a:t>
            </a:fld>
            <a:endParaRPr lang="en-US" altLang="zh-TW">
              <a:solidFill>
                <a:srgbClr val="000000"/>
              </a:solidFill>
              <a:latin typeface="Arial" pitchFamily="34" charset="0"/>
              <a:ea typeface="新細明體"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57413" y="9442371"/>
            <a:ext cx="2949787" cy="496967"/>
          </a:xfrm>
          <a:prstGeom prst="rect">
            <a:avLst/>
          </a:prstGeom>
          <a:noFill/>
          <a:ln w="9525">
            <a:noFill/>
            <a:miter lim="800000"/>
            <a:headEnd/>
            <a:tailEnd/>
          </a:ln>
        </p:spPr>
        <p:txBody>
          <a:bodyPr lIns="90556" tIns="45277" rIns="90556" bIns="45277" anchor="b"/>
          <a:lstStyle/>
          <a:p>
            <a:pPr algn="r"/>
            <a:fld id="{81FAA2C1-9FAF-495A-929A-57F2BF3B540B}" type="slidenum">
              <a:rPr lang="en-US" altLang="zh-TW" sz="1200">
                <a:solidFill>
                  <a:srgbClr val="000000"/>
                </a:solidFill>
              </a:rPr>
              <a:pPr algn="r"/>
              <a:t>35</a:t>
            </a:fld>
            <a:endParaRPr lang="en-US" altLang="zh-TW" sz="1200">
              <a:solidFill>
                <a:srgbClr val="000000"/>
              </a:solidFill>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z="800" smtClean="0">
              <a:solidFill>
                <a:srgbClr val="000000"/>
              </a:solidFill>
              <a:latin typeface="GillSans"/>
              <a:ea typeface="ＭＳ Ｐゴシック" pitchFamily="34" charset="-128"/>
            </a:endParaRPr>
          </a:p>
          <a:p>
            <a:pPr>
              <a:spcBef>
                <a:spcPct val="0"/>
              </a:spcBef>
            </a:pPr>
            <a:endParaRPr lang="en-US" altLang="zh-TW" sz="80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media" Target="../media/media5.mov"/><Relationship Id="rId2" Type="http://schemas.openxmlformats.org/officeDocument/2006/relationships/slideMaster" Target="../slideMasters/slideMaster5.xml"/><Relationship Id="rId1" Type="http://schemas.openxmlformats.org/officeDocument/2006/relationships/video" Target="../media/media5.mov"/><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Master" Target="../slideMasters/slideMaster5.xml"/><Relationship Id="rId1" Type="http://schemas.openxmlformats.org/officeDocument/2006/relationships/video" Target="../media/media2.wmv"/><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2D15F4F3-AB92-4906-901A-D78DEAF75ED6}" type="datetime1">
              <a:rPr lang="en-US" altLang="zh-TW"/>
              <a:pPr/>
              <a:t>10/25/2013</a:t>
            </a:fld>
            <a:endParaRPr lang="en-US" altLang="zh-TW"/>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dirty="0">
                <a:solidFill>
                  <a:srgbClr val="FFFFFF"/>
                </a:solidFill>
                <a:latin typeface="Verdana" pitchFamily="-80" charset="0"/>
                <a:ea typeface="ＭＳ Ｐゴシック" pitchFamily="-80" charset="-128"/>
              </a:defRPr>
            </a:lvl1pPr>
          </a:lstStyle>
          <a:p>
            <a:pPr>
              <a:defRPr/>
            </a:pPr>
            <a:r>
              <a:rPr lang="en-US"/>
              <a:t>2007 Convention AAL PP</a:t>
            </a:r>
          </a:p>
        </p:txBody>
      </p:sp>
      <p:sp>
        <p:nvSpPr>
          <p:cNvPr id="4" name="Rectangle 3"/>
          <p:cNvSpPr>
            <a:spLocks noGrp="1" noChangeArrowheads="1"/>
          </p:cNvSpPr>
          <p:nvPr>
            <p:ph type="sldNum" sz="quarter" idx="12"/>
          </p:nvPr>
        </p:nvSpPr>
        <p:spPr/>
        <p:txBody>
          <a:bodyPr/>
          <a:lstStyle>
            <a:lvl1pPr>
              <a:defRPr/>
            </a:lvl1pPr>
          </a:lstStyle>
          <a:p>
            <a:fld id="{133D809E-B8C5-41A3-8516-A1F0C7D3964C}" type="slidenum">
              <a:rPr lang="en-US" altLang="zh-TW"/>
              <a:pPr/>
              <a:t>‹#›</a:t>
            </a:fld>
            <a:endParaRPr lang="en-US" altLang="zh-TW"/>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Verdana" pitchFamily="34" charset="0"/>
              </a:defRPr>
            </a:lvl1pPr>
          </a:lstStyle>
          <a:p>
            <a:endParaRPr lang="en-US" altLang="zh-TW"/>
          </a:p>
        </p:txBody>
      </p:sp>
      <p:sp>
        <p:nvSpPr>
          <p:cNvPr id="8" name="投影片編號版面配置區 7"/>
          <p:cNvSpPr>
            <a:spLocks noGrp="1"/>
          </p:cNvSpPr>
          <p:nvPr>
            <p:ph type="sldNum" sz="quarter" idx="11"/>
          </p:nvPr>
        </p:nvSpPr>
        <p:spPr>
          <a:xfrm>
            <a:off x="6553200" y="6248400"/>
            <a:ext cx="2133600" cy="476250"/>
          </a:xfrm>
        </p:spPr>
        <p:txBody>
          <a:bodyPr/>
          <a:lstStyle>
            <a:lvl1pPr>
              <a:defRPr/>
            </a:lvl1pPr>
          </a:lstStyle>
          <a:p>
            <a:fld id="{30CC7DFF-6E68-47A4-9CC1-F9436F305339}" type="slidenum">
              <a:rPr lang="en-US" altLang="zh-TW"/>
              <a:pPr/>
              <a:t>‹#›</a:t>
            </a:fld>
            <a:endParaRPr lang="en-US" altLang="zh-TW"/>
          </a:p>
        </p:txBody>
      </p:sp>
      <p:sp>
        <p:nvSpPr>
          <p:cNvPr id="9" name="頁尾版面配置區 8"/>
          <p:cNvSpPr>
            <a:spLocks noGrp="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Verdana" pitchFamily="34" charset="0"/>
              </a:defRPr>
            </a:lvl1pPr>
          </a:lstStyle>
          <a:p>
            <a:endParaRPr lang="en-US" altLang="zh-TW"/>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FE4EF91-E18C-4922-8DA9-7A558010F3D2}" type="datetimeFigureOut">
              <a:rPr lang="en-US" altLang="zh-TW"/>
              <a:pPr/>
              <a:t>10/25/2013</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B5C2B078-28D6-4647-8D6D-B9CC39CE6F8B}" type="slidenum">
              <a:rPr lang="en-US" altLang="zh-TW"/>
              <a:pPr/>
              <a:t>‹#›</a:t>
            </a:fld>
            <a:endParaRPr lang="en-US" altLang="zh-TW"/>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9CE9E87-C209-4700-99CE-1DC69FCFAF63}" type="datetimeFigureOut">
              <a:rPr lang="en-US" altLang="zh-TW"/>
              <a:pPr/>
              <a:t>10/25/2013</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A498784A-1E1A-44A0-BAD9-B7AC7103AC7B}" type="slidenum">
              <a:rPr lang="en-US" altLang="zh-TW"/>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0D91744-6467-48E9-A418-22DBB589EABE}" type="datetimeFigureOut">
              <a:rPr lang="en-US" altLang="zh-TW"/>
              <a:pPr/>
              <a:t>10/25/2013</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451BBFB6-C44C-4DF3-8DBE-AF1E96764D19}" type="slidenum">
              <a:rPr lang="en-US" altLang="zh-TW"/>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6282CDB8-E5A3-4A1B-8AC3-42FF7B8DDA16}" type="datetimeFigureOut">
              <a:rPr lang="en-US" altLang="zh-TW"/>
              <a:pPr/>
              <a:t>10/25/2013</a:t>
            </a:fld>
            <a:endParaRPr lang="en-US" altLang="zh-TW"/>
          </a:p>
        </p:txBody>
      </p:sp>
      <p:sp>
        <p:nvSpPr>
          <p:cNvPr id="6" name="Footer Placeholder 5"/>
          <p:cNvSpPr>
            <a:spLocks noGrp="1"/>
          </p:cNvSpPr>
          <p:nvPr>
            <p:ph type="ftr" sz="quarter" idx="11"/>
          </p:nvPr>
        </p:nvSpPr>
        <p:spPr/>
        <p:txBody>
          <a:bodyPr/>
          <a:lstStyle>
            <a:lvl1pPr>
              <a:defRPr/>
            </a:lvl1pPr>
          </a:lstStyle>
          <a:p>
            <a:endParaRPr lang="zh-TW" altLang="zh-TW"/>
          </a:p>
        </p:txBody>
      </p:sp>
      <p:sp>
        <p:nvSpPr>
          <p:cNvPr id="7" name="Slide Number Placeholder 6"/>
          <p:cNvSpPr>
            <a:spLocks noGrp="1"/>
          </p:cNvSpPr>
          <p:nvPr>
            <p:ph type="sldNum" sz="quarter" idx="12"/>
          </p:nvPr>
        </p:nvSpPr>
        <p:spPr/>
        <p:txBody>
          <a:bodyPr/>
          <a:lstStyle>
            <a:lvl1pPr>
              <a:defRPr/>
            </a:lvl1pPr>
          </a:lstStyle>
          <a:p>
            <a:fld id="{93597533-D942-41D0-9BFA-D5A2032A7B18}" type="slidenum">
              <a:rPr lang="en-US" altLang="zh-TW"/>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EB4DD1A-DE8F-4ED5-A8D9-E67F031972E2}" type="datetimeFigureOut">
              <a:rPr lang="en-US" altLang="zh-TW"/>
              <a:pPr/>
              <a:t>10/25/2013</a:t>
            </a:fld>
            <a:endParaRPr lang="en-US" altLang="zh-TW"/>
          </a:p>
        </p:txBody>
      </p:sp>
      <p:sp>
        <p:nvSpPr>
          <p:cNvPr id="8" name="Footer Placeholder 7"/>
          <p:cNvSpPr>
            <a:spLocks noGrp="1"/>
          </p:cNvSpPr>
          <p:nvPr>
            <p:ph type="ftr" sz="quarter" idx="11"/>
          </p:nvPr>
        </p:nvSpPr>
        <p:spPr/>
        <p:txBody>
          <a:bodyPr/>
          <a:lstStyle>
            <a:lvl1pPr>
              <a:defRPr/>
            </a:lvl1pPr>
          </a:lstStyle>
          <a:p>
            <a:endParaRPr lang="zh-TW" altLang="zh-TW"/>
          </a:p>
        </p:txBody>
      </p:sp>
      <p:sp>
        <p:nvSpPr>
          <p:cNvPr id="9" name="Slide Number Placeholder 8"/>
          <p:cNvSpPr>
            <a:spLocks noGrp="1"/>
          </p:cNvSpPr>
          <p:nvPr>
            <p:ph type="sldNum" sz="quarter" idx="12"/>
          </p:nvPr>
        </p:nvSpPr>
        <p:spPr/>
        <p:txBody>
          <a:bodyPr/>
          <a:lstStyle>
            <a:lvl1pPr>
              <a:defRPr/>
            </a:lvl1pPr>
          </a:lstStyle>
          <a:p>
            <a:fld id="{34173731-FC89-4523-A26A-B07F8D496307}" type="slidenum">
              <a:rPr lang="en-US" altLang="zh-TW"/>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3A538FF4-8C78-4897-A6B1-80CBD6EACCE4}" type="datetimeFigureOut">
              <a:rPr lang="en-US" altLang="zh-TW"/>
              <a:pPr/>
              <a:t>10/25/2013</a:t>
            </a:fld>
            <a:endParaRPr lang="en-US" altLang="zh-TW"/>
          </a:p>
        </p:txBody>
      </p:sp>
      <p:sp>
        <p:nvSpPr>
          <p:cNvPr id="4" name="Footer Placeholder 3"/>
          <p:cNvSpPr>
            <a:spLocks noGrp="1"/>
          </p:cNvSpPr>
          <p:nvPr>
            <p:ph type="ftr" sz="quarter" idx="11"/>
          </p:nvPr>
        </p:nvSpPr>
        <p:spPr/>
        <p:txBody>
          <a:bodyPr/>
          <a:lstStyle>
            <a:lvl1pPr>
              <a:defRPr/>
            </a:lvl1pPr>
          </a:lstStyle>
          <a:p>
            <a:endParaRPr lang="zh-TW" altLang="zh-TW"/>
          </a:p>
        </p:txBody>
      </p:sp>
      <p:sp>
        <p:nvSpPr>
          <p:cNvPr id="5" name="Slide Number Placeholder 4"/>
          <p:cNvSpPr>
            <a:spLocks noGrp="1"/>
          </p:cNvSpPr>
          <p:nvPr>
            <p:ph type="sldNum" sz="quarter" idx="12"/>
          </p:nvPr>
        </p:nvSpPr>
        <p:spPr/>
        <p:txBody>
          <a:bodyPr/>
          <a:lstStyle>
            <a:lvl1pPr>
              <a:defRPr/>
            </a:lvl1pPr>
          </a:lstStyle>
          <a:p>
            <a:fld id="{800C3590-57B1-43BA-B782-6C618950F02A}" type="slidenum">
              <a:rPr lang="en-US" altLang="zh-TW"/>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2634694-610F-47DE-B701-07CD8175F832}" type="datetimeFigureOut">
              <a:rPr lang="en-US" altLang="zh-TW"/>
              <a:pPr/>
              <a:t>10/25/2013</a:t>
            </a:fld>
            <a:endParaRPr lang="en-US" altLang="zh-TW"/>
          </a:p>
        </p:txBody>
      </p:sp>
      <p:sp>
        <p:nvSpPr>
          <p:cNvPr id="3" name="Footer Placeholder 2"/>
          <p:cNvSpPr>
            <a:spLocks noGrp="1"/>
          </p:cNvSpPr>
          <p:nvPr>
            <p:ph type="ftr" sz="quarter" idx="11"/>
          </p:nvPr>
        </p:nvSpPr>
        <p:spPr/>
        <p:txBody>
          <a:bodyPr/>
          <a:lstStyle>
            <a:lvl1pPr>
              <a:defRPr/>
            </a:lvl1pPr>
          </a:lstStyle>
          <a:p>
            <a:endParaRPr lang="zh-TW" altLang="zh-TW"/>
          </a:p>
        </p:txBody>
      </p:sp>
      <p:sp>
        <p:nvSpPr>
          <p:cNvPr id="4" name="Slide Number Placeholder 3"/>
          <p:cNvSpPr>
            <a:spLocks noGrp="1"/>
          </p:cNvSpPr>
          <p:nvPr>
            <p:ph type="sldNum" sz="quarter" idx="12"/>
          </p:nvPr>
        </p:nvSpPr>
        <p:spPr/>
        <p:txBody>
          <a:bodyPr/>
          <a:lstStyle>
            <a:lvl1pPr>
              <a:defRPr/>
            </a:lvl1pPr>
          </a:lstStyle>
          <a:p>
            <a:fld id="{0ECF20A9-F3C3-409B-BFBD-E77353F87E20}" type="slidenum">
              <a:rPr lang="en-US" altLang="zh-TW"/>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320FC46-D966-4C22-BF3F-3D1871550DF1}" type="datetimeFigureOut">
              <a:rPr lang="en-US" altLang="zh-TW"/>
              <a:pPr/>
              <a:t>10/25/2013</a:t>
            </a:fld>
            <a:endParaRPr lang="en-US" altLang="zh-TW"/>
          </a:p>
        </p:txBody>
      </p:sp>
      <p:sp>
        <p:nvSpPr>
          <p:cNvPr id="6" name="Footer Placeholder 5"/>
          <p:cNvSpPr>
            <a:spLocks noGrp="1"/>
          </p:cNvSpPr>
          <p:nvPr>
            <p:ph type="ftr" sz="quarter" idx="11"/>
          </p:nvPr>
        </p:nvSpPr>
        <p:spPr/>
        <p:txBody>
          <a:bodyPr/>
          <a:lstStyle>
            <a:lvl1pPr>
              <a:defRPr/>
            </a:lvl1pPr>
          </a:lstStyle>
          <a:p>
            <a:endParaRPr lang="zh-TW" altLang="zh-TW"/>
          </a:p>
        </p:txBody>
      </p:sp>
      <p:sp>
        <p:nvSpPr>
          <p:cNvPr id="7" name="Slide Number Placeholder 6"/>
          <p:cNvSpPr>
            <a:spLocks noGrp="1"/>
          </p:cNvSpPr>
          <p:nvPr>
            <p:ph type="sldNum" sz="quarter" idx="12"/>
          </p:nvPr>
        </p:nvSpPr>
        <p:spPr/>
        <p:txBody>
          <a:bodyPr/>
          <a:lstStyle>
            <a:lvl1pPr>
              <a:defRPr/>
            </a:lvl1pPr>
          </a:lstStyle>
          <a:p>
            <a:fld id="{71AC1491-D768-4266-B009-74C6725404B0}" type="slidenum">
              <a:rPr lang="en-US" altLang="zh-TW"/>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B0BAE35-2D02-4B1C-8921-52083D97530F}" type="datetimeFigureOut">
              <a:rPr lang="en-US" altLang="zh-TW"/>
              <a:pPr/>
              <a:t>10/25/2013</a:t>
            </a:fld>
            <a:endParaRPr lang="en-US" altLang="zh-TW"/>
          </a:p>
        </p:txBody>
      </p:sp>
      <p:sp>
        <p:nvSpPr>
          <p:cNvPr id="6" name="Footer Placeholder 5"/>
          <p:cNvSpPr>
            <a:spLocks noGrp="1"/>
          </p:cNvSpPr>
          <p:nvPr>
            <p:ph type="ftr" sz="quarter" idx="11"/>
          </p:nvPr>
        </p:nvSpPr>
        <p:spPr/>
        <p:txBody>
          <a:bodyPr/>
          <a:lstStyle>
            <a:lvl1pPr>
              <a:defRPr/>
            </a:lvl1pPr>
          </a:lstStyle>
          <a:p>
            <a:endParaRPr lang="zh-TW" altLang="zh-TW"/>
          </a:p>
        </p:txBody>
      </p:sp>
      <p:sp>
        <p:nvSpPr>
          <p:cNvPr id="7" name="Slide Number Placeholder 6"/>
          <p:cNvSpPr>
            <a:spLocks noGrp="1"/>
          </p:cNvSpPr>
          <p:nvPr>
            <p:ph type="sldNum" sz="quarter" idx="12"/>
          </p:nvPr>
        </p:nvSpPr>
        <p:spPr/>
        <p:txBody>
          <a:bodyPr/>
          <a:lstStyle>
            <a:lvl1pPr>
              <a:defRPr/>
            </a:lvl1pPr>
          </a:lstStyle>
          <a:p>
            <a:fld id="{5D0E20D7-0E99-47B3-8938-F5FBDAB4356C}"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1DBB1C5-E76B-45B9-85E5-ED888C4DCC09}" type="slidenum">
              <a:rPr lang="en-US" altLang="zh-TW"/>
              <a:pPr/>
              <a:t>‹#›</a:t>
            </a:fld>
            <a:endParaRPr lang="en-US" altLang="zh-TW"/>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CDFD1EC-C6BA-4345-8AE0-BC744A4A7823}" type="datetimeFigureOut">
              <a:rPr lang="en-US" altLang="zh-TW"/>
              <a:pPr/>
              <a:t>10/25/2013</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0C07A7B8-44DB-4923-A797-C7BA96CC7341}" type="slidenum">
              <a:rPr lang="en-US" altLang="zh-TW"/>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D5347E-14AE-4D4B-A3BC-8DA59A2DD9A9}" type="datetimeFigureOut">
              <a:rPr lang="en-US" altLang="zh-TW"/>
              <a:pPr/>
              <a:t>10/25/2013</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FE688D71-142D-4907-BA21-FDF90734E9A6}" type="slidenum">
              <a:rPr lang="en-US" altLang="zh-TW"/>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3124" name="Rectangle 52"/>
          <p:cNvSpPr>
            <a:spLocks noChangeArrowheads="1"/>
          </p:cNvSpPr>
          <p:nvPr/>
        </p:nvSpPr>
        <p:spPr bwMode="gray">
          <a:xfrm>
            <a:off x="0" y="0"/>
            <a:ext cx="9144000" cy="5157788"/>
          </a:xfrm>
          <a:prstGeom prst="rect">
            <a:avLst/>
          </a:prstGeom>
          <a:solidFill>
            <a:schemeClr val="accent1"/>
          </a:solidFill>
          <a:ln>
            <a:noFill/>
          </a:ln>
          <a:effectLst/>
          <a:extLst>
            <a:ext uri="{91240B29-F687-4F45-9708-019B960494DF}">
              <a14:hiddenLine xmlns="" xmlns:a14="http://schemas.microsoft.com/office/drawing/2010/main" w="0"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3136" name="Rectangle 64"/>
          <p:cNvSpPr>
            <a:spLocks noChangeArrowheads="1"/>
          </p:cNvSpPr>
          <p:nvPr/>
        </p:nvSpPr>
        <p:spPr bwMode="gray">
          <a:xfrm>
            <a:off x="1262063" y="0"/>
            <a:ext cx="2362200" cy="4953000"/>
          </a:xfrm>
          <a:prstGeom prst="rect">
            <a:avLst/>
          </a:prstGeom>
          <a:gradFill rotWithShape="1">
            <a:gsLst>
              <a:gs pos="0">
                <a:schemeClr val="accent1"/>
              </a:gs>
              <a:gs pos="100000">
                <a:schemeClr val="accent1">
                  <a:gamma/>
                  <a:shade val="72549"/>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3137" name="Rectangle 65"/>
          <p:cNvSpPr>
            <a:spLocks noChangeArrowheads="1"/>
          </p:cNvSpPr>
          <p:nvPr/>
        </p:nvSpPr>
        <p:spPr bwMode="gray">
          <a:xfrm>
            <a:off x="304800" y="1371600"/>
            <a:ext cx="8458200" cy="2133600"/>
          </a:xfrm>
          <a:prstGeom prst="rect">
            <a:avLst/>
          </a:prstGeom>
          <a:gradFill rotWithShape="1">
            <a:gsLst>
              <a:gs pos="0">
                <a:schemeClr val="tx1"/>
              </a:gs>
              <a:gs pos="100000">
                <a:schemeClr val="accent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3074" name="Rectangle 2"/>
          <p:cNvSpPr>
            <a:spLocks noGrp="1" noChangeArrowheads="1"/>
          </p:cNvSpPr>
          <p:nvPr>
            <p:ph type="ctrTitle"/>
          </p:nvPr>
        </p:nvSpPr>
        <p:spPr>
          <a:xfrm>
            <a:off x="457200" y="2590800"/>
            <a:ext cx="8229600" cy="685800"/>
          </a:xfrm>
          <a:extLst>
            <a:ext uri="{AF507438-7753-43E0-B8FC-AC1667EBCBE1}">
              <a14:hiddenEffects xmlns="" xmlns:a14="http://schemas.microsoft.com/office/drawing/2010/main">
                <a:effectLst>
                  <a:outerShdw dist="53882" dir="2700000" algn="ctr" rotWithShape="0">
                    <a:srgbClr val="000000"/>
                  </a:outerShdw>
                </a:effectLst>
              </a14:hiddenEffects>
            </a:ext>
          </a:extLst>
        </p:spPr>
        <p:txBody>
          <a:bodyPr/>
          <a:lstStyle>
            <a:lvl1pPr>
              <a:defRPr sz="4800"/>
            </a:lvl1pPr>
          </a:lstStyle>
          <a:p>
            <a:pPr lvl="0"/>
            <a:r>
              <a:rPr lang="en-US" altLang="zh-TW" noProof="0" smtClean="0"/>
              <a:t>Click to edit Master title style</a:t>
            </a:r>
          </a:p>
        </p:txBody>
      </p:sp>
      <p:sp>
        <p:nvSpPr>
          <p:cNvPr id="3075" name="Rectangle 3"/>
          <p:cNvSpPr>
            <a:spLocks noGrp="1" noChangeArrowheads="1"/>
          </p:cNvSpPr>
          <p:nvPr>
            <p:ph type="subTitle" idx="1"/>
          </p:nvPr>
        </p:nvSpPr>
        <p:spPr>
          <a:xfrm>
            <a:off x="1828800" y="3733800"/>
            <a:ext cx="5867400" cy="457200"/>
          </a:xfrm>
        </p:spPr>
        <p:txBody>
          <a:bodyPr/>
          <a:lstStyle>
            <a:lvl1pPr marL="0" indent="0" algn="ctr">
              <a:buFont typeface="Wingdings" pitchFamily="2" charset="2"/>
              <a:buNone/>
              <a:defRPr b="0">
                <a:solidFill>
                  <a:schemeClr val="bg1"/>
                </a:solidFill>
              </a:defRPr>
            </a:lvl1pPr>
          </a:lstStyle>
          <a:p>
            <a:pPr lvl="0"/>
            <a:r>
              <a:rPr lang="en-US" altLang="zh-TW" noProof="0" smtClean="0"/>
              <a:t>Click to edit Master subtitle style</a:t>
            </a:r>
          </a:p>
        </p:txBody>
      </p:sp>
      <p:pic>
        <p:nvPicPr>
          <p:cNvPr id="3133" name="Picture 6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gray">
          <a:xfrm>
            <a:off x="0" y="3490913"/>
            <a:ext cx="1258888" cy="1438275"/>
          </a:xfrm>
          <a:prstGeom prst="rect">
            <a:avLst/>
          </a:prstGeom>
          <a:noFill/>
          <a:extLst>
            <a:ext uri="{909E8E84-426E-40DD-AFC4-6F175D3DCCD1}">
              <a14:hiddenFill xmlns="" xmlns:a14="http://schemas.microsoft.com/office/drawing/2010/main">
                <a:solidFill>
                  <a:srgbClr val="FFFFFF"/>
                </a:solidFill>
              </a14:hiddenFill>
            </a:ext>
          </a:extLst>
        </p:spPr>
      </p:pic>
      <p:sp>
        <p:nvSpPr>
          <p:cNvPr id="3135" name="Rectangle 63"/>
          <p:cNvSpPr>
            <a:spLocks noChangeArrowheads="1"/>
          </p:cNvSpPr>
          <p:nvPr/>
        </p:nvSpPr>
        <p:spPr bwMode="gray">
          <a:xfrm>
            <a:off x="1276350" y="4941888"/>
            <a:ext cx="7867650" cy="217487"/>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pic>
        <p:nvPicPr>
          <p:cNvPr id="3134" name="Picture 6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gray">
          <a:xfrm>
            <a:off x="1281113" y="4927600"/>
            <a:ext cx="2370137" cy="1096963"/>
          </a:xfrm>
          <a:prstGeom prst="rect">
            <a:avLst/>
          </a:prstGeom>
          <a:noFill/>
          <a:extLst>
            <a:ext uri="{909E8E84-426E-40DD-AFC4-6F175D3DCCD1}">
              <a14:hiddenFill xmlns="" xmlns:a14="http://schemas.microsoft.com/office/drawing/2010/main">
                <a:solidFill>
                  <a:srgbClr val="FFFFFF"/>
                </a:solidFill>
              </a14:hiddenFill>
            </a:ext>
          </a:extLst>
        </p:spPr>
      </p:pic>
      <p:sp>
        <p:nvSpPr>
          <p:cNvPr id="3138" name="Rectangle 66"/>
          <p:cNvSpPr>
            <a:spLocks noChangeArrowheads="1"/>
          </p:cNvSpPr>
          <p:nvPr/>
        </p:nvSpPr>
        <p:spPr bwMode="gray">
          <a:xfrm>
            <a:off x="304800" y="304800"/>
            <a:ext cx="8534400" cy="4343400"/>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3139" name="Rectangle 67"/>
          <p:cNvSpPr>
            <a:spLocks noChangeArrowheads="1"/>
          </p:cNvSpPr>
          <p:nvPr/>
        </p:nvSpPr>
        <p:spPr bwMode="gray">
          <a:xfrm>
            <a:off x="7391400" y="914400"/>
            <a:ext cx="1600200" cy="1447800"/>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3140" name="Rectangle 68"/>
          <p:cNvSpPr>
            <a:spLocks noChangeArrowheads="1"/>
          </p:cNvSpPr>
          <p:nvPr/>
        </p:nvSpPr>
        <p:spPr bwMode="gray">
          <a:xfrm>
            <a:off x="8305800" y="0"/>
            <a:ext cx="76200" cy="17526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136"/>
                                        </p:tgtEl>
                                        <p:attrNameLst>
                                          <p:attrName>style.visibility</p:attrName>
                                        </p:attrNameLst>
                                      </p:cBhvr>
                                      <p:to>
                                        <p:strVal val="visible"/>
                                      </p:to>
                                    </p:set>
                                    <p:animEffect transition="in" filter="wipe(down)">
                                      <p:cBhvr>
                                        <p:cTn id="7" dur="500"/>
                                        <p:tgtEl>
                                          <p:spTgt spid="313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134"/>
                                        </p:tgtEl>
                                        <p:attrNameLst>
                                          <p:attrName>style.visibility</p:attrName>
                                        </p:attrNameLst>
                                      </p:cBhvr>
                                      <p:to>
                                        <p:strVal val="visible"/>
                                      </p:to>
                                    </p:set>
                                    <p:animEffect transition="in" filter="wipe(left)">
                                      <p:cBhvr>
                                        <p:cTn id="11" dur="500"/>
                                        <p:tgtEl>
                                          <p:spTgt spid="313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37"/>
                                        </p:tgtEl>
                                        <p:attrNameLst>
                                          <p:attrName>style.visibility</p:attrName>
                                        </p:attrNameLst>
                                      </p:cBhvr>
                                      <p:to>
                                        <p:strVal val="visible"/>
                                      </p:to>
                                    </p:set>
                                    <p:animEffect transition="in" filter="wipe(left)">
                                      <p:cBhvr>
                                        <p:cTn id="15" dur="500"/>
                                        <p:tgtEl>
                                          <p:spTgt spid="313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140"/>
                                        </p:tgtEl>
                                        <p:attrNameLst>
                                          <p:attrName>style.visibility</p:attrName>
                                        </p:attrNameLst>
                                      </p:cBhvr>
                                      <p:to>
                                        <p:strVal val="visible"/>
                                      </p:to>
                                    </p:set>
                                    <p:animEffect transition="in" filter="wipe(up)">
                                      <p:cBhvr>
                                        <p:cTn id="19" dur="500"/>
                                        <p:tgtEl>
                                          <p:spTgt spid="3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6" grpId="0" animBg="1"/>
      <p:bldP spid="3137" grpId="0" animBg="1"/>
      <p:bldP spid="314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3167D3"/>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3167D3"/>
              </a:solidFill>
            </a:endParaRPr>
          </a:p>
        </p:txBody>
      </p:sp>
      <p:sp>
        <p:nvSpPr>
          <p:cNvPr id="6" name="投影片編號版面配置區 5"/>
          <p:cNvSpPr>
            <a:spLocks noGrp="1"/>
          </p:cNvSpPr>
          <p:nvPr>
            <p:ph type="sldNum" sz="quarter" idx="12"/>
          </p:nvPr>
        </p:nvSpPr>
        <p:spPr/>
        <p:txBody>
          <a:bodyPr/>
          <a:lstStyle>
            <a:lvl1pPr>
              <a:defRPr/>
            </a:lvl1pPr>
          </a:lstStyle>
          <a:p>
            <a:fld id="{FEBE13BF-C53A-4516-A87D-67F105420BAB}"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632443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3167D3"/>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3167D3"/>
              </a:solidFill>
            </a:endParaRPr>
          </a:p>
        </p:txBody>
      </p:sp>
      <p:sp>
        <p:nvSpPr>
          <p:cNvPr id="6" name="投影片編號版面配置區 5"/>
          <p:cNvSpPr>
            <a:spLocks noGrp="1"/>
          </p:cNvSpPr>
          <p:nvPr>
            <p:ph type="sldNum" sz="quarter" idx="12"/>
          </p:nvPr>
        </p:nvSpPr>
        <p:spPr/>
        <p:txBody>
          <a:bodyPr/>
          <a:lstStyle>
            <a:lvl1pPr>
              <a:defRPr/>
            </a:lvl1pPr>
          </a:lstStyle>
          <a:p>
            <a:fld id="{C0D1887A-6056-4EC4-971B-90BDD2CC4DCD}"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87049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371600"/>
            <a:ext cx="40386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371600"/>
            <a:ext cx="40386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lvl1pPr>
              <a:defRPr/>
            </a:lvl1pPr>
          </a:lstStyle>
          <a:p>
            <a:endParaRPr lang="en-US" altLang="zh-TW">
              <a:solidFill>
                <a:srgbClr val="3167D3"/>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3167D3"/>
              </a:solidFill>
            </a:endParaRPr>
          </a:p>
        </p:txBody>
      </p:sp>
      <p:sp>
        <p:nvSpPr>
          <p:cNvPr id="7" name="投影片編號版面配置區 6"/>
          <p:cNvSpPr>
            <a:spLocks noGrp="1"/>
          </p:cNvSpPr>
          <p:nvPr>
            <p:ph type="sldNum" sz="quarter" idx="12"/>
          </p:nvPr>
        </p:nvSpPr>
        <p:spPr/>
        <p:txBody>
          <a:bodyPr/>
          <a:lstStyle>
            <a:lvl1pPr>
              <a:defRPr/>
            </a:lvl1pPr>
          </a:lstStyle>
          <a:p>
            <a:fld id="{A5CAD6C4-4C91-4FCA-BFD1-F0333EE9854A}"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1604092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lvl1pPr>
              <a:defRPr/>
            </a:lvl1pPr>
          </a:lstStyle>
          <a:p>
            <a:endParaRPr lang="en-US" altLang="zh-TW">
              <a:solidFill>
                <a:srgbClr val="3167D3"/>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3167D3"/>
              </a:solidFill>
            </a:endParaRPr>
          </a:p>
        </p:txBody>
      </p:sp>
      <p:sp>
        <p:nvSpPr>
          <p:cNvPr id="9" name="投影片編號版面配置區 8"/>
          <p:cNvSpPr>
            <a:spLocks noGrp="1"/>
          </p:cNvSpPr>
          <p:nvPr>
            <p:ph type="sldNum" sz="quarter" idx="12"/>
          </p:nvPr>
        </p:nvSpPr>
        <p:spPr/>
        <p:txBody>
          <a:bodyPr/>
          <a:lstStyle>
            <a:lvl1pPr>
              <a:defRPr/>
            </a:lvl1pPr>
          </a:lstStyle>
          <a:p>
            <a:fld id="{4CB3F16C-84AF-4028-B30E-41C4199FEE33}"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265304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lvl1pPr>
              <a:defRPr/>
            </a:lvl1pPr>
          </a:lstStyle>
          <a:p>
            <a:endParaRPr lang="en-US" altLang="zh-TW">
              <a:solidFill>
                <a:srgbClr val="3167D3"/>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3167D3"/>
              </a:solidFill>
            </a:endParaRPr>
          </a:p>
        </p:txBody>
      </p:sp>
      <p:sp>
        <p:nvSpPr>
          <p:cNvPr id="5" name="投影片編號版面配置區 4"/>
          <p:cNvSpPr>
            <a:spLocks noGrp="1"/>
          </p:cNvSpPr>
          <p:nvPr>
            <p:ph type="sldNum" sz="quarter" idx="12"/>
          </p:nvPr>
        </p:nvSpPr>
        <p:spPr/>
        <p:txBody>
          <a:bodyPr/>
          <a:lstStyle>
            <a:lvl1pPr>
              <a:defRPr/>
            </a:lvl1pPr>
          </a:lstStyle>
          <a:p>
            <a:fld id="{92C237FE-2B16-4A74-8A7A-2BD9A895E256}"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3382753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3167D3"/>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3167D3"/>
              </a:solidFill>
            </a:endParaRPr>
          </a:p>
        </p:txBody>
      </p:sp>
      <p:sp>
        <p:nvSpPr>
          <p:cNvPr id="4" name="投影片編號版面配置區 3"/>
          <p:cNvSpPr>
            <a:spLocks noGrp="1"/>
          </p:cNvSpPr>
          <p:nvPr>
            <p:ph type="sldNum" sz="quarter" idx="12"/>
          </p:nvPr>
        </p:nvSpPr>
        <p:spPr/>
        <p:txBody>
          <a:bodyPr/>
          <a:lstStyle>
            <a:lvl1pPr>
              <a:defRPr/>
            </a:lvl1pPr>
          </a:lstStyle>
          <a:p>
            <a:fld id="{42622AF3-F6C2-49D2-802B-8877635E8D00}"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36154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3167D3"/>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3167D3"/>
              </a:solidFill>
            </a:endParaRPr>
          </a:p>
        </p:txBody>
      </p:sp>
      <p:sp>
        <p:nvSpPr>
          <p:cNvPr id="7" name="投影片編號版面配置區 6"/>
          <p:cNvSpPr>
            <a:spLocks noGrp="1"/>
          </p:cNvSpPr>
          <p:nvPr>
            <p:ph type="sldNum" sz="quarter" idx="12"/>
          </p:nvPr>
        </p:nvSpPr>
        <p:spPr/>
        <p:txBody>
          <a:bodyPr/>
          <a:lstStyle>
            <a:lvl1pPr>
              <a:defRPr/>
            </a:lvl1pPr>
          </a:lstStyle>
          <a:p>
            <a:fld id="{743F7572-F183-47AB-AB71-C1A74A0E1B35}"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344909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fld id="{437D69AA-3125-442E-85E2-6415DD5F8F9C}" type="slidenum">
              <a:rPr lang="en-US" altLang="zh-TW"/>
              <a:pPr/>
              <a:t>‹#›</a:t>
            </a:fld>
            <a:endParaRPr lang="en-US" altLang="zh-TW"/>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3167D3"/>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3167D3"/>
              </a:solidFill>
            </a:endParaRPr>
          </a:p>
        </p:txBody>
      </p:sp>
      <p:sp>
        <p:nvSpPr>
          <p:cNvPr id="7" name="投影片編號版面配置區 6"/>
          <p:cNvSpPr>
            <a:spLocks noGrp="1"/>
          </p:cNvSpPr>
          <p:nvPr>
            <p:ph type="sldNum" sz="quarter" idx="12"/>
          </p:nvPr>
        </p:nvSpPr>
        <p:spPr/>
        <p:txBody>
          <a:bodyPr/>
          <a:lstStyle>
            <a:lvl1pPr>
              <a:defRPr/>
            </a:lvl1pPr>
          </a:lstStyle>
          <a:p>
            <a:fld id="{4CBE94D3-60E8-4A5D-8FEC-1832D06AE4A8}"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1750493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3167D3"/>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3167D3"/>
              </a:solidFill>
            </a:endParaRPr>
          </a:p>
        </p:txBody>
      </p:sp>
      <p:sp>
        <p:nvSpPr>
          <p:cNvPr id="6" name="投影片編號版面配置區 5"/>
          <p:cNvSpPr>
            <a:spLocks noGrp="1"/>
          </p:cNvSpPr>
          <p:nvPr>
            <p:ph type="sldNum" sz="quarter" idx="12"/>
          </p:nvPr>
        </p:nvSpPr>
        <p:spPr/>
        <p:txBody>
          <a:bodyPr/>
          <a:lstStyle>
            <a:lvl1pPr>
              <a:defRPr/>
            </a:lvl1pPr>
          </a:lstStyle>
          <a:p>
            <a:fld id="{E324C52E-52D1-4970-B07E-FEE5930819DC}"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3594291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6375"/>
            <a:ext cx="2057400" cy="619125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06375"/>
            <a:ext cx="6019800" cy="61912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3167D3"/>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3167D3"/>
              </a:solidFill>
            </a:endParaRPr>
          </a:p>
        </p:txBody>
      </p:sp>
      <p:sp>
        <p:nvSpPr>
          <p:cNvPr id="6" name="投影片編號版面配置區 5"/>
          <p:cNvSpPr>
            <a:spLocks noGrp="1"/>
          </p:cNvSpPr>
          <p:nvPr>
            <p:ph type="sldNum" sz="quarter" idx="12"/>
          </p:nvPr>
        </p:nvSpPr>
        <p:spPr/>
        <p:txBody>
          <a:bodyPr/>
          <a:lstStyle>
            <a:lvl1pPr>
              <a:defRPr/>
            </a:lvl1pPr>
          </a:lstStyle>
          <a:p>
            <a:fld id="{A1916262-CC8A-4A90-84DF-CD624E40CA75}"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2718257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06375"/>
            <a:ext cx="6858000" cy="533400"/>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457200" y="1371600"/>
            <a:ext cx="4038600" cy="50260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371600"/>
            <a:ext cx="4038600" cy="50260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a:xfrm>
            <a:off x="457200" y="6521450"/>
            <a:ext cx="2133600" cy="244475"/>
          </a:xfrm>
        </p:spPr>
        <p:txBody>
          <a:bodyPr/>
          <a:lstStyle>
            <a:lvl1pPr>
              <a:defRPr/>
            </a:lvl1pPr>
          </a:lstStyle>
          <a:p>
            <a:endParaRPr lang="en-US" altLang="zh-TW">
              <a:solidFill>
                <a:srgbClr val="3167D3"/>
              </a:solidFill>
            </a:endParaRPr>
          </a:p>
        </p:txBody>
      </p:sp>
      <p:sp>
        <p:nvSpPr>
          <p:cNvPr id="6" name="頁尾版面配置區 5"/>
          <p:cNvSpPr>
            <a:spLocks noGrp="1"/>
          </p:cNvSpPr>
          <p:nvPr>
            <p:ph type="ftr" sz="quarter" idx="11"/>
          </p:nvPr>
        </p:nvSpPr>
        <p:spPr>
          <a:xfrm>
            <a:off x="3124200" y="6521450"/>
            <a:ext cx="2895600" cy="244475"/>
          </a:xfrm>
        </p:spPr>
        <p:txBody>
          <a:bodyPr/>
          <a:lstStyle>
            <a:lvl1pPr>
              <a:defRPr/>
            </a:lvl1pPr>
          </a:lstStyle>
          <a:p>
            <a:endParaRPr lang="en-US" altLang="zh-TW">
              <a:solidFill>
                <a:srgbClr val="3167D3"/>
              </a:solidFill>
            </a:endParaRPr>
          </a:p>
        </p:txBody>
      </p:sp>
      <p:sp>
        <p:nvSpPr>
          <p:cNvPr id="7" name="投影片編號版面配置區 6"/>
          <p:cNvSpPr>
            <a:spLocks noGrp="1"/>
          </p:cNvSpPr>
          <p:nvPr>
            <p:ph type="sldNum" sz="quarter" idx="12"/>
          </p:nvPr>
        </p:nvSpPr>
        <p:spPr>
          <a:xfrm>
            <a:off x="6553200" y="6521450"/>
            <a:ext cx="2133600" cy="244475"/>
          </a:xfrm>
        </p:spPr>
        <p:txBody>
          <a:bodyPr/>
          <a:lstStyle>
            <a:lvl1pPr>
              <a:defRPr/>
            </a:lvl1pPr>
          </a:lstStyle>
          <a:p>
            <a:fld id="{2141FB3A-84CF-4D34-A4AD-A96373A21EF2}"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2517330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1447800" y="206375"/>
            <a:ext cx="6858000" cy="533400"/>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457200" y="1371600"/>
            <a:ext cx="4038600" cy="50260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圖表版面配置區 3"/>
          <p:cNvSpPr>
            <a:spLocks noGrp="1"/>
          </p:cNvSpPr>
          <p:nvPr>
            <p:ph type="chart" sz="half" idx="2"/>
          </p:nvPr>
        </p:nvSpPr>
        <p:spPr>
          <a:xfrm>
            <a:off x="4648200" y="1371600"/>
            <a:ext cx="4038600" cy="5026025"/>
          </a:xfrm>
        </p:spPr>
        <p:txBody>
          <a:bodyPr/>
          <a:lstStyle/>
          <a:p>
            <a:endParaRPr lang="zh-HK" altLang="en-US"/>
          </a:p>
        </p:txBody>
      </p:sp>
      <p:sp>
        <p:nvSpPr>
          <p:cNvPr id="5" name="日期版面配置區 4"/>
          <p:cNvSpPr>
            <a:spLocks noGrp="1"/>
          </p:cNvSpPr>
          <p:nvPr>
            <p:ph type="dt" sz="half" idx="10"/>
          </p:nvPr>
        </p:nvSpPr>
        <p:spPr>
          <a:xfrm>
            <a:off x="457200" y="6521450"/>
            <a:ext cx="2133600" cy="244475"/>
          </a:xfrm>
        </p:spPr>
        <p:txBody>
          <a:bodyPr/>
          <a:lstStyle>
            <a:lvl1pPr>
              <a:defRPr/>
            </a:lvl1pPr>
          </a:lstStyle>
          <a:p>
            <a:endParaRPr lang="en-US" altLang="zh-TW">
              <a:solidFill>
                <a:srgbClr val="3167D3"/>
              </a:solidFill>
            </a:endParaRPr>
          </a:p>
        </p:txBody>
      </p:sp>
      <p:sp>
        <p:nvSpPr>
          <p:cNvPr id="6" name="頁尾版面配置區 5"/>
          <p:cNvSpPr>
            <a:spLocks noGrp="1"/>
          </p:cNvSpPr>
          <p:nvPr>
            <p:ph type="ftr" sz="quarter" idx="11"/>
          </p:nvPr>
        </p:nvSpPr>
        <p:spPr>
          <a:xfrm>
            <a:off x="3124200" y="6521450"/>
            <a:ext cx="2895600" cy="244475"/>
          </a:xfrm>
        </p:spPr>
        <p:txBody>
          <a:bodyPr/>
          <a:lstStyle>
            <a:lvl1pPr>
              <a:defRPr/>
            </a:lvl1pPr>
          </a:lstStyle>
          <a:p>
            <a:endParaRPr lang="en-US" altLang="zh-TW">
              <a:solidFill>
                <a:srgbClr val="3167D3"/>
              </a:solidFill>
            </a:endParaRPr>
          </a:p>
        </p:txBody>
      </p:sp>
      <p:sp>
        <p:nvSpPr>
          <p:cNvPr id="7" name="投影片編號版面配置區 6"/>
          <p:cNvSpPr>
            <a:spLocks noGrp="1"/>
          </p:cNvSpPr>
          <p:nvPr>
            <p:ph type="sldNum" sz="quarter" idx="12"/>
          </p:nvPr>
        </p:nvSpPr>
        <p:spPr>
          <a:xfrm>
            <a:off x="6553200" y="6521450"/>
            <a:ext cx="2133600" cy="244475"/>
          </a:xfrm>
        </p:spPr>
        <p:txBody>
          <a:bodyPr/>
          <a:lstStyle>
            <a:lvl1pPr>
              <a:defRPr/>
            </a:lvl1pPr>
          </a:lstStyle>
          <a:p>
            <a:fld id="{7E9ACC8F-1D75-4DFA-ADC7-0E847AB6FE28}" type="slidenum">
              <a:rPr lang="zh-TW" altLang="en-US">
                <a:solidFill>
                  <a:srgbClr val="3167D3"/>
                </a:solidFill>
              </a:rPr>
              <a:pPr/>
              <a:t>‹#›</a:t>
            </a:fld>
            <a:endParaRPr lang="en-US" altLang="zh-TW">
              <a:solidFill>
                <a:srgbClr val="3167D3"/>
              </a:solidFill>
            </a:endParaRPr>
          </a:p>
        </p:txBody>
      </p:sp>
    </p:spTree>
    <p:extLst>
      <p:ext uri="{BB962C8B-B14F-4D97-AF65-F5344CB8AC3E}">
        <p14:creationId xmlns="" xmlns:p14="http://schemas.microsoft.com/office/powerpoint/2010/main" val="3064030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ecommerce_title.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solidFill>
                  <a:prstClr val="black">
                    <a:tint val="75000"/>
                  </a:prstClr>
                </a:solidFill>
              </a:rPr>
              <a:pPr/>
              <a:t>10/25/2013</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9287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ctrTitle" hasCustomPrompt="1"/>
          </p:nvPr>
        </p:nvSpPr>
        <p:spPr>
          <a:xfrm>
            <a:off x="3352800" y="4572000"/>
            <a:ext cx="7772400" cy="1470025"/>
          </a:xfrm>
        </p:spPr>
        <p:txBody>
          <a:bodyPr anchor="b"/>
          <a:lstStyle>
            <a:lvl1pPr algn="l">
              <a:defRPr sz="3600" baseline="0">
                <a:ln>
                  <a:solidFill>
                    <a:schemeClr val="tx2">
                      <a:lumMod val="50000"/>
                    </a:schemeClr>
                  </a:solidFill>
                </a:ln>
                <a:solidFill>
                  <a:schemeClr val="accent6"/>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3352800" y="60198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9006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 xmlns:p14="http://schemas.microsoft.com/office/powerpoint/2010/main" val="7380005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6738" y="990600"/>
            <a:ext cx="9107261" cy="28194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10/25/2013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30798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2" name="Title 1"/>
          <p:cNvSpPr>
            <a:spLocks noGrp="1"/>
          </p:cNvSpPr>
          <p:nvPr>
            <p:ph type="title"/>
          </p:nvPr>
        </p:nvSpPr>
        <p:spPr>
          <a:xfrm>
            <a:off x="304800" y="122238"/>
            <a:ext cx="57912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04800" y="1066800"/>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10/25/2013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3188407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10/25/2013</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8944168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Trebuchet MS"/>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Trebuchet MS"/>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Trebuchet MS"/>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latin typeface="Trebuchet MS"/>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a:xfrm>
            <a:off x="6172200" y="6172200"/>
            <a:ext cx="2514600" cy="365125"/>
          </a:xfrm>
          <a:prstGeom prst="rect">
            <a:avLst/>
          </a:prstGeom>
        </p:spPr>
        <p:txBody>
          <a:bodyPr/>
          <a:lstStyle>
            <a:lvl1pPr>
              <a:defRPr/>
            </a:lvl1pPr>
          </a:lstStyle>
          <a:p>
            <a:fld id="{5A4294F3-7EE9-E44A-8988-3C1BD71A80BD}" type="datetime1">
              <a:rPr lang="en-US" smtClean="0"/>
              <a:pPr/>
              <a:t>10/25/2013</a:t>
            </a:fld>
            <a:endParaRPr lang="en-US" dirty="0"/>
          </a:p>
        </p:txBody>
      </p:sp>
      <p:sp>
        <p:nvSpPr>
          <p:cNvPr id="9" name="Footer Placeholder 4"/>
          <p:cNvSpPr>
            <a:spLocks noGrp="1"/>
          </p:cNvSpPr>
          <p:nvPr>
            <p:ph type="ftr" sz="quarter" idx="11"/>
          </p:nvPr>
        </p:nvSpPr>
        <p:spPr>
          <a:xfrm>
            <a:off x="457200" y="6172200"/>
            <a:ext cx="3352800" cy="365125"/>
          </a:xfrm>
          <a:prstGeom prst="rect">
            <a:avLst/>
          </a:prstGeom>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fld id="{324C1ACA-949D-4C47-9294-4BAAA4CD9C06}" type="slidenum">
              <a:rPr lang="en-US"/>
              <a:pPr/>
              <a:t>‹#›</a:t>
            </a:fld>
            <a:endParaRPr lang="en-US" dirty="0"/>
          </a:p>
        </p:txBody>
      </p:sp>
    </p:spTree>
    <p:extLst>
      <p:ext uri="{BB962C8B-B14F-4D97-AF65-F5344CB8AC3E}">
        <p14:creationId xmlns:p14="http://schemas.microsoft.com/office/powerpoint/2010/main" xmlns="" val="1677705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10/25/2013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48714073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52400" y="-106362"/>
            <a:ext cx="647700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10668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838200"/>
            <a:ext cx="3200400" cy="639762"/>
          </a:xfrm>
        </p:spPr>
        <p:txBody>
          <a:bodyPr anchor="b"/>
          <a:lstStyle>
            <a:lvl1pPr marL="0" indent="0">
              <a:buNone/>
              <a:defRPr sz="2400" b="1">
                <a:ln w="3175">
                  <a:noFill/>
                </a:ln>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16113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10/25/2013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7822361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10/25/2013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85293864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10/25/2013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5181286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ecommerce_slide2007.mov">
            <a:hlinkClick r:id="" action="ppaction://media"/>
          </p:cNvPr>
          <p:cNvPicPr>
            <a:picLocks noChangeAspect="1"/>
          </p:cNvPicPr>
          <p:nvPr userDrawn="1">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2073275"/>
          </a:xfrm>
          <a:prstGeom prst="rect">
            <a:avLst/>
          </a:prstGeom>
        </p:spPr>
      </p:pic>
      <p:sp>
        <p:nvSpPr>
          <p:cNvPr id="13" name="Rectangle 12"/>
          <p:cNvSpPr/>
          <p:nvPr userDrawn="1"/>
        </p:nvSpPr>
        <p:spPr>
          <a:xfrm>
            <a:off x="-76200" y="2100944"/>
            <a:ext cx="9296400" cy="4849132"/>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10" name="Rectangle 9"/>
          <p:cNvSpPr/>
          <p:nvPr userDrawn="1"/>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bg2">
                    <a:lumMod val="7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bg1">
                    <a:lumMod val="90000"/>
                    <a:lumOff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10/25/2013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547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0" y="4038600"/>
            <a:ext cx="5486400" cy="566738"/>
          </a:xfrm>
        </p:spPr>
        <p:txBody>
          <a:bodyPr anchor="b"/>
          <a:lstStyle>
            <a:lvl1pPr algn="l">
              <a:defRPr sz="2000" b="1">
                <a:ln w="3175">
                  <a:solidFill>
                    <a:schemeClr val="tx2">
                      <a:lumMod val="50000"/>
                    </a:schemeClr>
                  </a:solidFill>
                </a:ln>
                <a:solidFill>
                  <a:schemeClr val="accent6"/>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600200" y="76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05000" y="4605338"/>
            <a:ext cx="5486400" cy="804862"/>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10/25/2013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78565838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28600" y="1600200"/>
            <a:ext cx="3124200" cy="16764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81400" y="1676400"/>
            <a:ext cx="2590800" cy="17526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1600200"/>
            <a:ext cx="2590800" cy="16764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 xmlns:p14="http://schemas.microsoft.com/office/powerpoint/2010/main" val="11487091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E48278E-D1C8-494A-A0F3-6548B265BBB1}" type="datetime1">
              <a:rPr lang="en-US" smtClean="0">
                <a:solidFill>
                  <a:prstClr val="black">
                    <a:tint val="75000"/>
                  </a:prstClr>
                </a:solidFill>
              </a:rPr>
              <a:pPr/>
              <a:t>10/25/2013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55461F1-F016-4AF9-99AC-B212C0D562FD}"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514675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324501"/>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fld id="{98A4E214-F43D-B14E-95C8-BD4C00DAA631}" type="datetime1">
              <a:rPr lang="en-US" smtClean="0">
                <a:solidFill>
                  <a:prstClr val="black">
                    <a:tint val="75000"/>
                  </a:prstClr>
                </a:solidFill>
              </a:rPr>
              <a:pPr/>
              <a:t>10/25/2013</a:t>
            </a:fld>
            <a:endParaRPr lang="en-US" dirty="0">
              <a:solidFill>
                <a:prstClr val="black">
                  <a:tint val="75000"/>
                </a:prstClr>
              </a:solidFill>
            </a:endParaRPr>
          </a:p>
        </p:txBody>
      </p:sp>
      <p:sp>
        <p:nvSpPr>
          <p:cNvPr id="9" name="Footer Placeholder 4"/>
          <p:cNvSpPr>
            <a:spLocks noGrp="1"/>
          </p:cNvSpPr>
          <p:nvPr>
            <p:ph type="ftr" sz="quarter" idx="17"/>
          </p:nvPr>
        </p:nvSpPr>
        <p:spPr/>
        <p:txBody>
          <a:bodyPr/>
          <a:lstStyle>
            <a:lvl1pPr>
              <a:defRPr/>
            </a:lvl1pPr>
          </a:lstStyle>
          <a:p>
            <a:pPr>
              <a:defRPr/>
            </a:pPr>
            <a:endParaRPr lang="en-US" dirty="0">
              <a:solidFill>
                <a:prstClr val="black">
                  <a:tint val="75000"/>
                </a:prstClr>
              </a:solidFill>
            </a:endParaRPr>
          </a:p>
        </p:txBody>
      </p:sp>
      <p:sp>
        <p:nvSpPr>
          <p:cNvPr id="12" name="Slide Number Placeholder 5"/>
          <p:cNvSpPr>
            <a:spLocks noGrp="1"/>
          </p:cNvSpPr>
          <p:nvPr>
            <p:ph type="sldNum" sz="quarter" idx="18"/>
          </p:nvPr>
        </p:nvSpPr>
        <p:spPr/>
        <p:txBody>
          <a:bodyPr/>
          <a:lstStyle>
            <a:lvl1pPr>
              <a:defRPr/>
            </a:lvl1pPr>
          </a:lstStyle>
          <a:p>
            <a:fld id="{34316FFE-3E70-4FD4-BDE4-98E8F755779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4438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C0C0C"/>
              </a:solidFill>
              <a:latin typeface="Franklin Gothic Book"/>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 xmlns:p14="http://schemas.microsoft.com/office/powerpoint/2010/main" val="7380005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02FA8D89-70EA-104C-B4D0-5114FA69850A}" type="datetime1">
              <a:rPr lang="en-US" smtClean="0">
                <a:solidFill>
                  <a:prstClr val="black">
                    <a:tint val="75000"/>
                  </a:prstClr>
                </a:solidFill>
              </a:rPr>
              <a:pPr/>
              <a:t>10/25/2013</a:t>
            </a:fld>
            <a:endParaRPr lang="en-US" dirty="0">
              <a:solidFill>
                <a:prstClr val="black">
                  <a:tint val="75000"/>
                </a:prstClr>
              </a:solidFill>
            </a:endParaRPr>
          </a:p>
        </p:txBody>
      </p:sp>
      <p:sp>
        <p:nvSpPr>
          <p:cNvPr id="3"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4"/>
          <p:cNvSpPr>
            <a:spLocks noGrp="1"/>
          </p:cNvSpPr>
          <p:nvPr>
            <p:ph type="sldNum" sz="quarter" idx="12"/>
          </p:nvPr>
        </p:nvSpPr>
        <p:spPr/>
        <p:txBody>
          <a:bodyPr/>
          <a:lstStyle>
            <a:lvl1pPr>
              <a:defRPr/>
            </a:lvl1pPr>
          </a:lstStyle>
          <a:p>
            <a:fld id="{96E272ED-F59B-4EF8-A3C1-00760E1498E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88781162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fld id="{A74C508E-4E3E-B845-AE86-1CF481C13766}" type="datetime1">
              <a:rPr lang="en-US" smtClean="0">
                <a:solidFill>
                  <a:prstClr val="black">
                    <a:tint val="75000"/>
                  </a:prstClr>
                </a:solidFill>
              </a:rPr>
              <a:pPr/>
              <a:t>10/25/2013</a:t>
            </a:fld>
            <a:endParaRPr lang="en-US" dirty="0">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7EA45E00-AA22-4F11-898D-64C33DBDE09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358614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A29F8AB4-7BD6-EB4D-B691-F8C7F82F7EC5}" type="datetime1">
              <a:rPr lang="en-US" smtClean="0">
                <a:solidFill>
                  <a:prstClr val="black">
                    <a:tint val="75000"/>
                  </a:prstClr>
                </a:solidFill>
              </a:rPr>
              <a:pPr/>
              <a:t>10/25/2013</a:t>
            </a:fld>
            <a:endParaRPr lang="en-US" dirty="0">
              <a:solidFill>
                <a:prstClr val="black">
                  <a:tint val="75000"/>
                </a:prstClr>
              </a:solidFill>
            </a:endParaRPr>
          </a:p>
        </p:txBody>
      </p:sp>
      <p:sp>
        <p:nvSpPr>
          <p:cNvPr id="3"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4"/>
          <p:cNvSpPr>
            <a:spLocks noGrp="1"/>
          </p:cNvSpPr>
          <p:nvPr>
            <p:ph type="sldNum" sz="quarter" idx="12"/>
          </p:nvPr>
        </p:nvSpPr>
        <p:spPr/>
        <p:txBody>
          <a:bodyPr/>
          <a:lstStyle>
            <a:lvl1pPr>
              <a:defRPr/>
            </a:lvl1pPr>
          </a:lstStyle>
          <a:p>
            <a:fld id="{201D3EF7-66AC-4D54-B823-A47C3DF947F4}"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3541318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a:defRPr/>
            </a:pPr>
            <a:fld id="{EBE54230-B03F-5349-9DEC-48351835372E}" type="datetime1">
              <a:rPr lang="en-US" altLang="zh-TW" smtClean="0"/>
              <a:pPr>
                <a:defRPr/>
              </a:pPr>
              <a:t>10/25/2013</a:t>
            </a:fld>
            <a:endParaRPr lang="en-US" altLang="zh-TW" dirty="0"/>
          </a:p>
        </p:txBody>
      </p:sp>
      <p:sp>
        <p:nvSpPr>
          <p:cNvPr id="8" name="投影片編號版面配置區 7"/>
          <p:cNvSpPr>
            <a:spLocks noGrp="1"/>
          </p:cNvSpPr>
          <p:nvPr>
            <p:ph type="sldNum" sz="quarter" idx="11"/>
          </p:nvPr>
        </p:nvSpPr>
        <p:spPr>
          <a:xfrm>
            <a:off x="6553200" y="6248400"/>
            <a:ext cx="2133600" cy="476250"/>
          </a:xfrm>
        </p:spPr>
        <p:txBody>
          <a:bodyPr/>
          <a:lstStyle>
            <a:lvl1pPr>
              <a:defRPr>
                <a:cs typeface="Arial" pitchFamily="34" charset="0"/>
              </a:defRPr>
            </a:lvl1pPr>
          </a:lstStyle>
          <a:p>
            <a:fld id="{CF485492-6CF7-4831-B575-E644CD570293}" type="slidenum">
              <a:rPr lang="en-US" altLang="zh-TW">
                <a:solidFill>
                  <a:prstClr val="black">
                    <a:tint val="75000"/>
                  </a:prstClr>
                </a:solidFill>
              </a:rPr>
              <a:pPr/>
              <a:t>‹#›</a:t>
            </a:fld>
            <a:endParaRPr lang="en-US" altLang="zh-TW" dirty="0">
              <a:solidFill>
                <a:prstClr val="black">
                  <a:tint val="75000"/>
                </a:prstClr>
              </a:solidFill>
            </a:endParaRPr>
          </a:p>
        </p:txBody>
      </p:sp>
      <p:sp>
        <p:nvSpPr>
          <p:cNvPr id="9" name="頁尾版面配置區 8"/>
          <p:cNvSpPr>
            <a:spLocks noGrp="1"/>
          </p:cNvSpPr>
          <p:nvPr>
            <p:ph type="ftr" sz="quarter" idx="12"/>
          </p:nvPr>
        </p:nvSpPr>
        <p:spPr>
          <a:xfrm>
            <a:off x="3124200" y="6248400"/>
            <a:ext cx="2895600" cy="476250"/>
          </a:xfrm>
          <a:prstGeom prst="rect">
            <a:avLst/>
          </a:prstGeom>
        </p:spPr>
        <p:txBody>
          <a:bodyPr/>
          <a:lstStyle>
            <a:lvl1pPr fontAlgn="auto">
              <a:spcBef>
                <a:spcPts val="0"/>
              </a:spcBef>
              <a:spcAft>
                <a:spcPts val="0"/>
              </a:spcAft>
              <a:defRPr>
                <a:solidFill>
                  <a:srgbClr val="FFFFFF"/>
                </a:solidFill>
                <a:latin typeface="Verdana"/>
                <a:ea typeface="ＭＳ Ｐゴシック"/>
                <a:cs typeface="+mn-cs"/>
              </a:defRPr>
            </a:lvl1pPr>
          </a:lstStyle>
          <a:p>
            <a:pPr>
              <a:defRPr/>
            </a:pPr>
            <a:endParaRPr lang="en-US" altLang="zh-TW" dirty="0"/>
          </a:p>
        </p:txBody>
      </p:sp>
    </p:spTree>
    <p:extLst>
      <p:ext uri="{BB962C8B-B14F-4D97-AF65-F5344CB8AC3E}">
        <p14:creationId xmlns="" xmlns:p14="http://schemas.microsoft.com/office/powerpoint/2010/main" val="1433794264"/>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91590513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963266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90193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151084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197505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207095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1CDFD1EC-C6BA-4345-8AE0-BC744A4A7823}" type="datetimeFigureOut">
              <a:rPr lang="en-US" altLang="zh-TW"/>
              <a:pPr/>
              <a:t>10/25/2013</a:t>
            </a:fld>
            <a:endParaRPr lang="en-US" altLang="zh-TW"/>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0C07A7B8-44DB-4923-A797-C7BA96CC7341}" type="slidenum">
              <a:rPr lang="en-US" altLang="zh-TW"/>
              <a:pPr/>
              <a:t>‹#›</a:t>
            </a:fld>
            <a:endParaRPr lang="en-US" altLang="zh-TW"/>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563406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960316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517455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066291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33538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91590513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9632666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90193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1510849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19750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72A3362C-EAFA-43E4-8B8E-522697FBD631}" type="datetime1">
              <a:rPr lang="en-US" altLang="zh-TW"/>
              <a:pPr/>
              <a:t>10/25/2013</a:t>
            </a:fld>
            <a:endParaRPr lang="en-US" altLang="zh-TW"/>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dirty="0">
                <a:solidFill>
                  <a:srgbClr val="FFFFFF"/>
                </a:solidFill>
                <a:latin typeface="Verdana" pitchFamily="-80" charset="0"/>
                <a:ea typeface="ＭＳ Ｐゴシック" pitchFamily="-80" charset="-128"/>
              </a:defRPr>
            </a:lvl1pPr>
          </a:lstStyle>
          <a:p>
            <a:pPr>
              <a:defRPr/>
            </a:pPr>
            <a:r>
              <a:rPr lang="en-US"/>
              <a:t>2007 Convention AAL PP</a:t>
            </a:r>
          </a:p>
        </p:txBody>
      </p:sp>
      <p:sp>
        <p:nvSpPr>
          <p:cNvPr id="4" name="Rectangle 3"/>
          <p:cNvSpPr>
            <a:spLocks noGrp="1" noChangeArrowheads="1"/>
          </p:cNvSpPr>
          <p:nvPr>
            <p:ph type="sldNum" sz="quarter" idx="12"/>
          </p:nvPr>
        </p:nvSpPr>
        <p:spPr/>
        <p:txBody>
          <a:bodyPr/>
          <a:lstStyle>
            <a:lvl1pPr>
              <a:defRPr/>
            </a:lvl1pPr>
          </a:lstStyle>
          <a:p>
            <a:fld id="{DC67C7BA-1183-4797-924B-8F07CEF3E12C}" type="slidenum">
              <a:rPr lang="en-US" altLang="zh-TW"/>
              <a:pPr/>
              <a:t>‹#›</a:t>
            </a:fld>
            <a:endParaRPr lang="en-US" altLang="zh-TW"/>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207095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563406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960316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517455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066291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10/25/2013</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335385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7E33418-4A51-E04C-B3AA-2D26E6E8CC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799703021"/>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2ED212B-C8FF-2042-98DC-3E5ED029DE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37332753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2B55A-3DFC-7C4A-B698-98483C5FB1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12504355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317744B-DD46-1946-B5CE-CA8F85B7A4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37019110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45ACF7BF-AB0E-403E-81B9-0C4CE8712960}" type="slidenum">
              <a:rPr lang="en-US" altLang="zh-TW"/>
              <a:pPr/>
              <a:t>‹#›</a:t>
            </a:fld>
            <a:endParaRPr lang="en-US" altLang="zh-TW"/>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8304E38-20DF-EE4A-8206-8D9C62B4DD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170004008"/>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83662AB-362A-5149-81FB-E342581009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25169453"/>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1B7840C-3ACA-0B4C-BF46-FAF8C06142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35999150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5903979-633B-7147-BB0C-D11C3C86AB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34770267"/>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C755D8E-C92C-FF42-ACC6-9778A9E073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72259095"/>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1593215-CB20-A548-98CC-7382E4E442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08611871"/>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E50720-DCAC-EB47-9A6C-F18455E050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147550907"/>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4446A5F-6FD0-7341-9D72-FB51A79296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564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fld id="{ECD56E64-CAF2-4C67-9EFD-F72015D7AAA9}" type="slidenum">
              <a:rPr lang="en-US" altLang="zh-TW"/>
              <a:pPr/>
              <a:t>‹#›</a:t>
            </a:fld>
            <a:endParaRPr lang="en-US" altLang="zh-TW"/>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video" Target="../media/media4.mov"/><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4.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microsoft.com/office/2007/relationships/media" Target="../media/media4.mo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9.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0CE776AE-4A36-4F29-9054-B3FED03F4F14}"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3915" r:id="rId1"/>
    <p:sldLayoutId id="2147483913" r:id="rId2"/>
    <p:sldLayoutId id="2147483916" r:id="rId3"/>
    <p:sldLayoutId id="2147483943" r:id="rId4"/>
    <p:sldLayoutId id="2147483944" r:id="rId5"/>
    <p:sldLayoutId id="2147483980" r:id="rId6"/>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9DB5AFAC-D88A-4678-9F99-E89CF295218B}"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3917" r:id="rId1"/>
    <p:sldLayoutId id="2147483914" r:id="rId2"/>
    <p:sldLayoutId id="2147483918" r:id="rId3"/>
    <p:sldLayoutId id="2147483919" r:id="rId4"/>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2pPr>
      <a:lvl3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3pPr>
      <a:lvl4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4pPr>
      <a:lvl5pPr algn="ctr" rtl="0" eaLnBrk="0" fontAlgn="base" hangingPunct="0">
        <a:spcBef>
          <a:spcPct val="0"/>
        </a:spcBef>
        <a:spcAft>
          <a:spcPct val="0"/>
        </a:spcAft>
        <a:defRPr sz="4400">
          <a:solidFill>
            <a:schemeClr val="tx2"/>
          </a:solidFill>
          <a:latin typeface="Verdana" pitchFamily="-80"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E6E7E6"/>
                </a:solidFill>
                <a:latin typeface="儷黑 Pro"/>
              </a:defRPr>
            </a:lvl1pPr>
          </a:lstStyle>
          <a:p>
            <a:fld id="{42C98F6A-5230-4014-9A63-18DEEEBE4E8A}" type="datetimeFigureOut">
              <a:rPr lang="en-US" altLang="zh-TW"/>
              <a:pPr/>
              <a:t>10/25/2013</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E6E7E6"/>
                </a:solidFill>
                <a:latin typeface="儷黑 Pro"/>
              </a:defRPr>
            </a:lvl1pPr>
          </a:lstStyle>
          <a:p>
            <a:endParaRPr lang="zh-TW"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E6E7E6"/>
                </a:solidFill>
                <a:latin typeface="儷黑 Pro"/>
              </a:defRPr>
            </a:lvl1pPr>
          </a:lstStyle>
          <a:p>
            <a:fld id="{2EF4D3E2-C371-4533-B1DB-9814173EF448}"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儷黑 Pro"/>
          <a:ea typeface="+mj-ea"/>
          <a:cs typeface="+mj-cs"/>
        </a:defRPr>
      </a:lvl1pPr>
      <a:lvl2pPr algn="ctr" defTabSz="457200" rtl="0" fontAlgn="base">
        <a:spcBef>
          <a:spcPct val="0"/>
        </a:spcBef>
        <a:spcAft>
          <a:spcPct val="0"/>
        </a:spcAft>
        <a:defRPr sz="4400">
          <a:solidFill>
            <a:schemeClr val="tx1"/>
          </a:solidFill>
          <a:latin typeface="儷黑 Pro"/>
        </a:defRPr>
      </a:lvl2pPr>
      <a:lvl3pPr algn="ctr" defTabSz="457200" rtl="0" fontAlgn="base">
        <a:spcBef>
          <a:spcPct val="0"/>
        </a:spcBef>
        <a:spcAft>
          <a:spcPct val="0"/>
        </a:spcAft>
        <a:defRPr sz="4400">
          <a:solidFill>
            <a:schemeClr val="tx1"/>
          </a:solidFill>
          <a:latin typeface="儷黑 Pro"/>
        </a:defRPr>
      </a:lvl3pPr>
      <a:lvl4pPr algn="ctr" defTabSz="457200" rtl="0" fontAlgn="base">
        <a:spcBef>
          <a:spcPct val="0"/>
        </a:spcBef>
        <a:spcAft>
          <a:spcPct val="0"/>
        </a:spcAft>
        <a:defRPr sz="4400">
          <a:solidFill>
            <a:schemeClr val="tx1"/>
          </a:solidFill>
          <a:latin typeface="儷黑 Pro"/>
        </a:defRPr>
      </a:lvl4pPr>
      <a:lvl5pPr algn="ctr" defTabSz="457200" rtl="0" fontAlgn="base">
        <a:spcBef>
          <a:spcPct val="0"/>
        </a:spcBef>
        <a:spcAft>
          <a:spcPct val="0"/>
        </a:spcAft>
        <a:defRPr sz="4400">
          <a:solidFill>
            <a:schemeClr val="tx1"/>
          </a:solidFill>
          <a:latin typeface="儷黑 Pro"/>
        </a:defRPr>
      </a:lvl5pPr>
      <a:lvl6pPr marL="457200" algn="ctr" defTabSz="457200" rtl="0" fontAlgn="base">
        <a:spcBef>
          <a:spcPct val="0"/>
        </a:spcBef>
        <a:spcAft>
          <a:spcPct val="0"/>
        </a:spcAft>
        <a:defRPr sz="4400">
          <a:solidFill>
            <a:schemeClr val="tx1"/>
          </a:solidFill>
          <a:latin typeface="儷黑 Pro"/>
        </a:defRPr>
      </a:lvl6pPr>
      <a:lvl7pPr marL="914400" algn="ctr" defTabSz="457200" rtl="0" fontAlgn="base">
        <a:spcBef>
          <a:spcPct val="0"/>
        </a:spcBef>
        <a:spcAft>
          <a:spcPct val="0"/>
        </a:spcAft>
        <a:defRPr sz="4400">
          <a:solidFill>
            <a:schemeClr val="tx1"/>
          </a:solidFill>
          <a:latin typeface="儷黑 Pro"/>
        </a:defRPr>
      </a:lvl7pPr>
      <a:lvl8pPr marL="1371600" algn="ctr" defTabSz="457200" rtl="0" fontAlgn="base">
        <a:spcBef>
          <a:spcPct val="0"/>
        </a:spcBef>
        <a:spcAft>
          <a:spcPct val="0"/>
        </a:spcAft>
        <a:defRPr sz="4400">
          <a:solidFill>
            <a:schemeClr val="tx1"/>
          </a:solidFill>
          <a:latin typeface="儷黑 Pro"/>
        </a:defRPr>
      </a:lvl8pPr>
      <a:lvl9pPr marL="1828800" algn="ctr" defTabSz="457200" rtl="0" fontAlgn="base">
        <a:spcBef>
          <a:spcPct val="0"/>
        </a:spcBef>
        <a:spcAft>
          <a:spcPct val="0"/>
        </a:spcAft>
        <a:defRPr sz="4400">
          <a:solidFill>
            <a:schemeClr val="tx1"/>
          </a:solidFill>
          <a:latin typeface="儷黑 Pro"/>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儷黑 Pro"/>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儷黑 Pro"/>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儷黑 Pro"/>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儷黑 Pro"/>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儷黑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FFFFFF"/>
            </a:gs>
          </a:gsLst>
          <a:path path="rect">
            <a:fillToRect r="100000" b="100000"/>
          </a:path>
        </a:gradFill>
        <a:effectLst/>
      </p:bgPr>
    </p:bg>
    <p:spTree>
      <p:nvGrpSpPr>
        <p:cNvPr id="1" name=""/>
        <p:cNvGrpSpPr/>
        <p:nvPr/>
      </p:nvGrpSpPr>
      <p:grpSpPr>
        <a:xfrm>
          <a:off x="0" y="0"/>
          <a:ext cx="0" cy="0"/>
          <a:chOff x="0" y="0"/>
          <a:chExt cx="0" cy="0"/>
        </a:xfrm>
      </p:grpSpPr>
      <p:sp>
        <p:nvSpPr>
          <p:cNvPr id="1067" name="Rectangle 43"/>
          <p:cNvSpPr>
            <a:spLocks noChangeArrowheads="1"/>
          </p:cNvSpPr>
          <p:nvPr/>
        </p:nvSpPr>
        <p:spPr bwMode="gray">
          <a:xfrm>
            <a:off x="0" y="9525"/>
            <a:ext cx="9144000" cy="10287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1068" name="Rectangle 44"/>
          <p:cNvSpPr>
            <a:spLocks noChangeArrowheads="1"/>
          </p:cNvSpPr>
          <p:nvPr/>
        </p:nvSpPr>
        <p:spPr bwMode="gray">
          <a:xfrm>
            <a:off x="1447800" y="0"/>
            <a:ext cx="7696200" cy="879475"/>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1069" name="Rectangle 45"/>
          <p:cNvSpPr>
            <a:spLocks noChangeArrowheads="1"/>
          </p:cNvSpPr>
          <p:nvPr/>
        </p:nvSpPr>
        <p:spPr bwMode="gray">
          <a:xfrm>
            <a:off x="0" y="158750"/>
            <a:ext cx="9144000" cy="603250"/>
          </a:xfrm>
          <a:prstGeom prst="rect">
            <a:avLst/>
          </a:prstGeom>
          <a:gradFill rotWithShape="1">
            <a:gsLst>
              <a:gs pos="0">
                <a:schemeClr val="accent1">
                  <a:gamma/>
                  <a:shade val="46275"/>
                  <a:invGamma/>
                </a:schemeClr>
              </a:gs>
              <a:gs pos="100000">
                <a:schemeClr val="accent1"/>
              </a:gs>
            </a:gsLst>
            <a:lin ang="0" scaled="1"/>
          </a:gra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1071" name="Rectangle 47"/>
          <p:cNvSpPr>
            <a:spLocks noChangeArrowheads="1"/>
          </p:cNvSpPr>
          <p:nvPr/>
        </p:nvSpPr>
        <p:spPr bwMode="gray">
          <a:xfrm>
            <a:off x="0" y="1143000"/>
            <a:ext cx="228600" cy="5715000"/>
          </a:xfrm>
          <a:prstGeom prst="rect">
            <a:avLst/>
          </a:prstGeom>
          <a:gradFill rotWithShape="1">
            <a:gsLst>
              <a:gs pos="0">
                <a:schemeClr val="hlink"/>
              </a:gs>
              <a:gs pos="100000">
                <a:schemeClr val="hlink">
                  <a:gamma/>
                  <a:tint val="0"/>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1072" name="Rectangle 48"/>
          <p:cNvSpPr>
            <a:spLocks noChangeArrowheads="1"/>
          </p:cNvSpPr>
          <p:nvPr/>
        </p:nvSpPr>
        <p:spPr bwMode="gray">
          <a:xfrm>
            <a:off x="8686800" y="0"/>
            <a:ext cx="76200" cy="6096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1027" name="Rectangle 3"/>
          <p:cNvSpPr>
            <a:spLocks noGrp="1" noChangeArrowheads="1"/>
          </p:cNvSpPr>
          <p:nvPr>
            <p:ph type="body" idx="1"/>
          </p:nvPr>
        </p:nvSpPr>
        <p:spPr bwMode="gray">
          <a:xfrm>
            <a:off x="457200" y="1371600"/>
            <a:ext cx="8229600" cy="5026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gray">
          <a:xfrm>
            <a:off x="457200" y="6521450"/>
            <a:ext cx="2133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solidFill>
                  <a:schemeClr val="accent1"/>
                </a:solidFill>
                <a:latin typeface="+mn-lt"/>
                <a:ea typeface="PMingLiU" pitchFamily="18" charset="-120"/>
              </a:defRPr>
            </a:lvl1pPr>
          </a:lstStyle>
          <a:p>
            <a:endParaRPr lang="en-US" altLang="zh-TW">
              <a:solidFill>
                <a:srgbClr val="3167D3"/>
              </a:solidFill>
            </a:endParaRPr>
          </a:p>
        </p:txBody>
      </p:sp>
      <p:sp>
        <p:nvSpPr>
          <p:cNvPr id="1029" name="Rectangle 5"/>
          <p:cNvSpPr>
            <a:spLocks noGrp="1" noChangeArrowheads="1"/>
          </p:cNvSpPr>
          <p:nvPr>
            <p:ph type="ftr" sz="quarter" idx="3"/>
          </p:nvPr>
        </p:nvSpPr>
        <p:spPr bwMode="gray">
          <a:xfrm>
            <a:off x="3124200" y="6521450"/>
            <a:ext cx="2895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solidFill>
                  <a:schemeClr val="accent1"/>
                </a:solidFill>
                <a:latin typeface="+mn-lt"/>
                <a:ea typeface="PMingLiU" pitchFamily="18" charset="-120"/>
              </a:defRPr>
            </a:lvl1pPr>
          </a:lstStyle>
          <a:p>
            <a:pPr algn="ctr"/>
            <a:endParaRPr lang="en-US" altLang="zh-TW">
              <a:solidFill>
                <a:srgbClr val="3167D3"/>
              </a:solidFill>
            </a:endParaRPr>
          </a:p>
        </p:txBody>
      </p:sp>
      <p:sp>
        <p:nvSpPr>
          <p:cNvPr id="1030" name="Rectangle 6"/>
          <p:cNvSpPr>
            <a:spLocks noGrp="1" noChangeArrowheads="1"/>
          </p:cNvSpPr>
          <p:nvPr>
            <p:ph type="sldNum" sz="quarter" idx="4"/>
          </p:nvPr>
        </p:nvSpPr>
        <p:spPr bwMode="gray">
          <a:xfrm>
            <a:off x="6553200" y="6521450"/>
            <a:ext cx="2133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accent1"/>
                </a:solidFill>
                <a:latin typeface="+mn-lt"/>
                <a:ea typeface="PMingLiU" pitchFamily="18" charset="-120"/>
              </a:defRPr>
            </a:lvl1pPr>
          </a:lstStyle>
          <a:p>
            <a:fld id="{2C889DB2-C9D3-489A-B1BC-EC44A0D507E5}" type="slidenum">
              <a:rPr lang="zh-TW" altLang="en-US">
                <a:solidFill>
                  <a:srgbClr val="3167D3"/>
                </a:solidFill>
              </a:rPr>
              <a:pPr/>
              <a:t>‹#›</a:t>
            </a:fld>
            <a:endParaRPr lang="en-US" altLang="zh-TW">
              <a:solidFill>
                <a:srgbClr val="3167D3"/>
              </a:solidFill>
            </a:endParaRPr>
          </a:p>
        </p:txBody>
      </p:sp>
      <p:sp>
        <p:nvSpPr>
          <p:cNvPr id="1073" name="Rectangle 49"/>
          <p:cNvSpPr>
            <a:spLocks noChangeArrowheads="1"/>
          </p:cNvSpPr>
          <p:nvPr/>
        </p:nvSpPr>
        <p:spPr bwMode="gray">
          <a:xfrm>
            <a:off x="0" y="0"/>
            <a:ext cx="1447800" cy="10668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pic>
        <p:nvPicPr>
          <p:cNvPr id="1065" name="Picture 41"/>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gray">
          <a:xfrm>
            <a:off x="0" y="0"/>
            <a:ext cx="1243013" cy="1038225"/>
          </a:xfrm>
          <a:prstGeom prst="rect">
            <a:avLst/>
          </a:prstGeom>
          <a:noFill/>
          <a:extLst>
            <a:ext uri="{909E8E84-426E-40DD-AFC4-6F175D3DCCD1}">
              <a14:hiddenFill xmlns="" xmlns:a14="http://schemas.microsoft.com/office/drawing/2010/main">
                <a:solidFill>
                  <a:srgbClr val="FFFFFF"/>
                </a:solidFill>
              </a14:hiddenFill>
            </a:ext>
          </a:extLst>
        </p:spPr>
      </p:pic>
      <p:sp>
        <p:nvSpPr>
          <p:cNvPr id="1070" name="Rectangle 46"/>
          <p:cNvSpPr>
            <a:spLocks noChangeArrowheads="1"/>
          </p:cNvSpPr>
          <p:nvPr/>
        </p:nvSpPr>
        <p:spPr bwMode="gray">
          <a:xfrm>
            <a:off x="0" y="1035050"/>
            <a:ext cx="1447800" cy="228600"/>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zh-HK" altLang="en-US" sz="1600">
              <a:solidFill>
                <a:srgbClr val="FFFF00"/>
              </a:solidFill>
              <a:latin typeface="Tahoma" pitchFamily="34" charset="0"/>
              <a:ea typeface="SimSun" pitchFamily="2" charset="-122"/>
            </a:endParaRPr>
          </a:p>
        </p:txBody>
      </p:sp>
      <p:sp>
        <p:nvSpPr>
          <p:cNvPr id="1074" name="Rectangle 50"/>
          <p:cNvSpPr>
            <a:spLocks noGrp="1" noChangeArrowheads="1"/>
          </p:cNvSpPr>
          <p:nvPr>
            <p:ph type="title"/>
          </p:nvPr>
        </p:nvSpPr>
        <p:spPr bwMode="gray">
          <a:xfrm>
            <a:off x="1447800" y="206375"/>
            <a:ext cx="6858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18900000" algn="ctr" rotWithShape="0">
                    <a:srgbClr val="000000">
                      <a:alpha val="50000"/>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wipe(left)">
                                      <p:cBhvr>
                                        <p:cTn id="7" dur="500"/>
                                        <p:tgtEl>
                                          <p:spTgt spid="106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72"/>
                                        </p:tgtEl>
                                        <p:attrNameLst>
                                          <p:attrName>style.visibility</p:attrName>
                                        </p:attrNameLst>
                                      </p:cBhvr>
                                      <p:to>
                                        <p:strVal val="visible"/>
                                      </p:to>
                                    </p:set>
                                    <p:animEffect transition="in" filter="wipe(up)">
                                      <p:cBhvr>
                                        <p:cTn id="11"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0" animBg="1"/>
      <p:bldP spid="1072" grpId="0" animBg="1"/>
    </p:bldLst>
  </p:timing>
  <p:hf hdr="0" ftr="0" dt="0"/>
  <p:txStyles>
    <p:titleStyle>
      <a:lvl1pPr algn="ctr" rtl="0" fontAlgn="base">
        <a:spcBef>
          <a:spcPct val="0"/>
        </a:spcBef>
        <a:spcAft>
          <a:spcPct val="0"/>
        </a:spcAft>
        <a:defRPr sz="3600" b="1">
          <a:solidFill>
            <a:schemeClr val="bg1"/>
          </a:solidFill>
          <a:latin typeface="+mj-lt"/>
          <a:ea typeface="+mj-ea"/>
          <a:cs typeface="+mj-cs"/>
        </a:defRPr>
      </a:lvl1pPr>
      <a:lvl2pPr algn="ctr" rtl="0" fontAlgn="base">
        <a:spcBef>
          <a:spcPct val="0"/>
        </a:spcBef>
        <a:spcAft>
          <a:spcPct val="0"/>
        </a:spcAft>
        <a:defRPr sz="3600" b="1">
          <a:solidFill>
            <a:schemeClr val="bg1"/>
          </a:solidFill>
          <a:latin typeface="Gill Sans MT" pitchFamily="34" charset="0"/>
        </a:defRPr>
      </a:lvl2pPr>
      <a:lvl3pPr algn="ctr" rtl="0" fontAlgn="base">
        <a:spcBef>
          <a:spcPct val="0"/>
        </a:spcBef>
        <a:spcAft>
          <a:spcPct val="0"/>
        </a:spcAft>
        <a:defRPr sz="3600" b="1">
          <a:solidFill>
            <a:schemeClr val="bg1"/>
          </a:solidFill>
          <a:latin typeface="Gill Sans MT" pitchFamily="34" charset="0"/>
        </a:defRPr>
      </a:lvl3pPr>
      <a:lvl4pPr algn="ctr" rtl="0" fontAlgn="base">
        <a:spcBef>
          <a:spcPct val="0"/>
        </a:spcBef>
        <a:spcAft>
          <a:spcPct val="0"/>
        </a:spcAft>
        <a:defRPr sz="3600" b="1">
          <a:solidFill>
            <a:schemeClr val="bg1"/>
          </a:solidFill>
          <a:latin typeface="Gill Sans MT" pitchFamily="34" charset="0"/>
        </a:defRPr>
      </a:lvl4pPr>
      <a:lvl5pPr algn="ctr" rtl="0" fontAlgn="base">
        <a:spcBef>
          <a:spcPct val="0"/>
        </a:spcBef>
        <a:spcAft>
          <a:spcPct val="0"/>
        </a:spcAft>
        <a:defRPr sz="3600" b="1">
          <a:solidFill>
            <a:schemeClr val="bg1"/>
          </a:solidFill>
          <a:latin typeface="Gill Sans MT" pitchFamily="34" charset="0"/>
        </a:defRPr>
      </a:lvl5pPr>
      <a:lvl6pPr marL="457200" algn="ctr" rtl="0" fontAlgn="base">
        <a:spcBef>
          <a:spcPct val="0"/>
        </a:spcBef>
        <a:spcAft>
          <a:spcPct val="0"/>
        </a:spcAft>
        <a:defRPr sz="3600" b="1">
          <a:solidFill>
            <a:schemeClr val="bg1"/>
          </a:solidFill>
          <a:latin typeface="Gill Sans MT" pitchFamily="34" charset="0"/>
        </a:defRPr>
      </a:lvl6pPr>
      <a:lvl7pPr marL="914400" algn="ctr" rtl="0" fontAlgn="base">
        <a:spcBef>
          <a:spcPct val="0"/>
        </a:spcBef>
        <a:spcAft>
          <a:spcPct val="0"/>
        </a:spcAft>
        <a:defRPr sz="3600" b="1">
          <a:solidFill>
            <a:schemeClr val="bg1"/>
          </a:solidFill>
          <a:latin typeface="Gill Sans MT" pitchFamily="34" charset="0"/>
        </a:defRPr>
      </a:lvl7pPr>
      <a:lvl8pPr marL="1371600" algn="ctr" rtl="0" fontAlgn="base">
        <a:spcBef>
          <a:spcPct val="0"/>
        </a:spcBef>
        <a:spcAft>
          <a:spcPct val="0"/>
        </a:spcAft>
        <a:defRPr sz="3600" b="1">
          <a:solidFill>
            <a:schemeClr val="bg1"/>
          </a:solidFill>
          <a:latin typeface="Gill Sans MT" pitchFamily="34" charset="0"/>
        </a:defRPr>
      </a:lvl8pPr>
      <a:lvl9pPr marL="1828800" algn="ctr" rtl="0" fontAlgn="base">
        <a:spcBef>
          <a:spcPct val="0"/>
        </a:spcBef>
        <a:spcAft>
          <a:spcPct val="0"/>
        </a:spcAft>
        <a:defRPr sz="3600" b="1">
          <a:solidFill>
            <a:schemeClr val="bg1"/>
          </a:solidFill>
          <a:latin typeface="Gill Sans MT" pitchFamily="34" charset="0"/>
        </a:defRPr>
      </a:lvl9pPr>
    </p:titleStyle>
    <p:bodyStyle>
      <a:lvl1pPr marL="342900" indent="-342900" algn="l" rtl="0" fontAlgn="base">
        <a:spcBef>
          <a:spcPct val="20000"/>
        </a:spcBef>
        <a:spcAft>
          <a:spcPct val="0"/>
        </a:spcAft>
        <a:buFont typeface="Wingdings" pitchFamily="2" charset="2"/>
        <a:buChar char="v"/>
        <a:defRPr sz="3200" b="1">
          <a:solidFill>
            <a:schemeClr val="tx1"/>
          </a:solidFill>
          <a:latin typeface="+mn-lt"/>
          <a:ea typeface="+mn-ea"/>
          <a:cs typeface="+mn-cs"/>
        </a:defRPr>
      </a:lvl1pPr>
      <a:lvl2pPr marL="742950" indent="-285750" algn="l" rtl="0" fontAlgn="base">
        <a:spcBef>
          <a:spcPct val="20000"/>
        </a:spcBef>
        <a:spcAft>
          <a:spcPct val="0"/>
        </a:spcAft>
        <a:buClr>
          <a:schemeClr val="accent1"/>
        </a:buClr>
        <a:buSzPct val="50000"/>
        <a:buFont typeface="Wingdings 2" pitchFamily="18" charset="2"/>
        <a:buChar char=""/>
        <a:defRPr sz="2800" b="1">
          <a:solidFill>
            <a:schemeClr val="tx1"/>
          </a:solidFill>
          <a:latin typeface="+mn-lt"/>
        </a:defRPr>
      </a:lvl2pPr>
      <a:lvl3pPr marL="1143000" indent="-228600" algn="l" rtl="0" fontAlgn="base">
        <a:spcBef>
          <a:spcPct val="20000"/>
        </a:spcBef>
        <a:spcAft>
          <a:spcPct val="0"/>
        </a:spcAft>
        <a:buClr>
          <a:schemeClr val="hlink"/>
        </a:buClr>
        <a:buFont typeface="Wingdings" pitchFamily="2" charset="2"/>
        <a:buChar char="§"/>
        <a:defRPr sz="2400" b="1">
          <a:solidFill>
            <a:schemeClr val="tx1"/>
          </a:solidFill>
          <a:latin typeface="+mn-lt"/>
        </a:defRPr>
      </a:lvl3pPr>
      <a:lvl4pPr marL="1600200" indent="-228600" algn="l" rtl="0" fontAlgn="base">
        <a:spcBef>
          <a:spcPct val="20000"/>
        </a:spcBef>
        <a:spcAft>
          <a:spcPct val="0"/>
        </a:spcAft>
        <a:buClr>
          <a:schemeClr val="folHlink"/>
        </a:buClr>
        <a:buSzPct val="60000"/>
        <a:buFont typeface="Wingdings 2" pitchFamily="18" charset="2"/>
        <a:buChar char=""/>
        <a:defRPr sz="2000" b="1">
          <a:solidFill>
            <a:schemeClr val="tx1"/>
          </a:solidFill>
          <a:latin typeface="+mn-lt"/>
        </a:defRPr>
      </a:lvl4pPr>
      <a:lvl5pPr marL="2057400" indent="-228600" algn="l" rtl="0" fontAlgn="base">
        <a:spcBef>
          <a:spcPct val="20000"/>
        </a:spcBef>
        <a:spcAft>
          <a:spcPct val="0"/>
        </a:spcAft>
        <a:buFont typeface="Wingdings" pitchFamily="2" charset="2"/>
        <a:buChar char="§"/>
        <a:defRPr sz="2000" b="1">
          <a:solidFill>
            <a:schemeClr val="tx1"/>
          </a:solidFill>
          <a:latin typeface="+mn-lt"/>
        </a:defRPr>
      </a:lvl5pPr>
      <a:lvl6pPr marL="2514600" indent="-228600" algn="l" rtl="0" fontAlgn="base">
        <a:spcBef>
          <a:spcPct val="20000"/>
        </a:spcBef>
        <a:spcAft>
          <a:spcPct val="0"/>
        </a:spcAft>
        <a:buFont typeface="Wingdings" pitchFamily="2" charset="2"/>
        <a:buChar char="§"/>
        <a:defRPr sz="2000" b="1">
          <a:solidFill>
            <a:schemeClr val="tx1"/>
          </a:solidFill>
          <a:latin typeface="+mn-lt"/>
        </a:defRPr>
      </a:lvl6pPr>
      <a:lvl7pPr marL="2971800" indent="-228600" algn="l" rtl="0" fontAlgn="base">
        <a:spcBef>
          <a:spcPct val="20000"/>
        </a:spcBef>
        <a:spcAft>
          <a:spcPct val="0"/>
        </a:spcAft>
        <a:buFont typeface="Wingdings" pitchFamily="2" charset="2"/>
        <a:buChar char="§"/>
        <a:defRPr sz="2000" b="1">
          <a:solidFill>
            <a:schemeClr val="tx1"/>
          </a:solidFill>
          <a:latin typeface="+mn-lt"/>
        </a:defRPr>
      </a:lvl7pPr>
      <a:lvl8pPr marL="3429000" indent="-228600" algn="l" rtl="0" fontAlgn="base">
        <a:spcBef>
          <a:spcPct val="20000"/>
        </a:spcBef>
        <a:spcAft>
          <a:spcPct val="0"/>
        </a:spcAft>
        <a:buFont typeface="Wingdings" pitchFamily="2" charset="2"/>
        <a:buChar char="§"/>
        <a:defRPr sz="2000" b="1">
          <a:solidFill>
            <a:schemeClr val="tx1"/>
          </a:solidFill>
          <a:latin typeface="+mn-lt"/>
        </a:defRPr>
      </a:lvl8pPr>
      <a:lvl9pPr marL="3886200" indent="-228600" algn="l" rtl="0" fontAlgn="base">
        <a:spcBef>
          <a:spcPct val="20000"/>
        </a:spcBef>
        <a:spcAft>
          <a:spcPct val="0"/>
        </a:spcAft>
        <a:buFont typeface="Wingdings" pitchFamily="2" charset="2"/>
        <a:buChar char="§"/>
        <a:defRPr sz="2000" b="1">
          <a:solidFill>
            <a:schemeClr val="tx1"/>
          </a:solidFill>
          <a:latin typeface="+mn-lt"/>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ecommerce_slide.mov">
            <a:hlinkClick r:id="" action="ppaction://media"/>
          </p:cNvPr>
          <p:cNvPicPr>
            <a:picLocks noChangeAspect="1"/>
          </p:cNvPicPr>
          <p:nvPr>
            <a:videoFile r:link="rId21"/>
            <p:extLst>
              <p:ext uri="{DAA4B4D4-6D71-4841-9C94-3DE7FCFB9230}">
                <p14:media xmlns="" xmlns:p14="http://schemas.microsoft.com/office/powerpoint/2010/main" r:embed="rId22"/>
              </p:ext>
            </p:extLst>
          </p:nvPr>
        </p:nvPicPr>
        <p:blipFill>
          <a:blip r:embed="rId23" cstate="print"/>
          <a:stretch>
            <a:fillRect/>
          </a:stretch>
        </p:blipFill>
        <p:spPr>
          <a:xfrm>
            <a:off x="0" y="4800600"/>
            <a:ext cx="9144000" cy="2073275"/>
          </a:xfrm>
          <a:prstGeom prst="rect">
            <a:avLst/>
          </a:prstGeom>
        </p:spPr>
      </p:pic>
      <p:sp>
        <p:nvSpPr>
          <p:cNvPr id="10" name="Rectangle 9"/>
          <p:cNvSpPr/>
          <p:nvPr userDrawn="1"/>
        </p:nvSpPr>
        <p:spPr>
          <a:xfrm>
            <a:off x="-76200" y="-76200"/>
            <a:ext cx="9296400" cy="4855029"/>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8" name="Rectangle 7"/>
          <p:cNvSpPr/>
          <p:nvPr/>
        </p:nvSpPr>
        <p:spPr>
          <a:xfrm>
            <a:off x="0" y="4800599"/>
            <a:ext cx="9144000" cy="207327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9877B57-B008-4CE5-8338-37E128D97E12}" type="datetime1">
              <a:rPr lang="en-US" smtClean="0">
                <a:solidFill>
                  <a:prstClr val="black">
                    <a:tint val="75000"/>
                  </a:prstClr>
                </a:solidFill>
                <a:latin typeface="Franklin Gothic Book"/>
                <a:ea typeface="+mn-ea"/>
              </a:rPr>
              <a:pPr fontAlgn="auto">
                <a:spcBef>
                  <a:spcPts val="0"/>
                </a:spcBef>
                <a:spcAft>
                  <a:spcPts val="0"/>
                </a:spcAft>
              </a:pPr>
              <a:t>10/25/2013</a:t>
            </a:fld>
            <a:endParaRPr lang="en-US" dirty="0">
              <a:solidFill>
                <a:prstClr val="black">
                  <a:tint val="75000"/>
                </a:prstClr>
              </a:solidFill>
              <a:latin typeface="Franklin Gothic Book"/>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Franklin Gothic Book"/>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44DE186-3112-4AB8-AF78-FDBC8ACE92CB}" type="slidenum">
              <a:rPr lang="en-US" smtClean="0">
                <a:solidFill>
                  <a:prstClr val="black">
                    <a:tint val="75000"/>
                  </a:prstClr>
                </a:solidFill>
                <a:latin typeface="Franklin Gothic Book"/>
                <a:ea typeface="+mn-ea"/>
              </a:rPr>
              <a:pPr fontAlgn="auto">
                <a:spcBef>
                  <a:spcPts val="0"/>
                </a:spcBef>
                <a:spcAft>
                  <a:spcPts val="0"/>
                </a:spcAft>
              </a:pPr>
              <a:t>‹#›</a:t>
            </a:fld>
            <a:endParaRPr lang="en-US" dirty="0">
              <a:solidFill>
                <a:prstClr val="black">
                  <a:tint val="75000"/>
                </a:prstClr>
              </a:solidFill>
              <a:latin typeface="Franklin Gothic Book"/>
              <a:ea typeface="+mn-ea"/>
            </a:endParaRPr>
          </a:p>
        </p:txBody>
      </p:sp>
      <p:sp>
        <p:nvSpPr>
          <p:cNvPr id="2" name="Title Placeholder 1"/>
          <p:cNvSpPr>
            <a:spLocks noGrp="1"/>
          </p:cNvSpPr>
          <p:nvPr>
            <p:ph type="title"/>
          </p:nvPr>
        </p:nvSpPr>
        <p:spPr>
          <a:xfrm>
            <a:off x="152400" y="152400"/>
            <a:ext cx="6477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401762"/>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04227396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hf sldNum="0" hdr="0" ftr="0" dt="0"/>
  <p:txStyles>
    <p:titleStyle>
      <a:lvl1pPr algn="l" defTabSz="914400" rtl="0" eaLnBrk="1" latinLnBrk="0" hangingPunct="1">
        <a:spcBef>
          <a:spcPct val="0"/>
        </a:spcBef>
        <a:buNone/>
        <a:defRPr sz="3600" kern="1200">
          <a:ln>
            <a:solidFill>
              <a:schemeClr val="tx2">
                <a:lumMod val="50000"/>
              </a:schemeClr>
            </a:solidFill>
          </a:ln>
          <a:solidFill>
            <a:schemeClr val="accent6"/>
          </a:solidFill>
          <a:latin typeface="+mj-lt"/>
          <a:ea typeface="+mj-ea"/>
          <a:cs typeface="+mj-cs"/>
        </a:defRPr>
      </a:lvl1pPr>
    </p:titleStyle>
    <p:bodyStyle>
      <a:lvl1pPr marL="0" indent="0" algn="l" defTabSz="914400" rtl="0" eaLnBrk="1" latinLnBrk="0" hangingPunct="1">
        <a:spcBef>
          <a:spcPct val="20000"/>
        </a:spcBef>
        <a:buFontTx/>
        <a:buNone/>
        <a:defRPr sz="3200" kern="1200">
          <a:solidFill>
            <a:srgbClr val="0E57C4"/>
          </a:solidFill>
          <a:latin typeface="+mn-lt"/>
          <a:ea typeface="+mn-ea"/>
          <a:cs typeface="+mn-cs"/>
        </a:defRPr>
      </a:lvl1pPr>
      <a:lvl2pPr marL="0" indent="0" algn="l" defTabSz="914400" rtl="0" eaLnBrk="1" latinLnBrk="0" hangingPunct="1">
        <a:spcBef>
          <a:spcPct val="20000"/>
        </a:spcBef>
        <a:buFontTx/>
        <a:buNone/>
        <a:defRPr sz="2800" kern="1200">
          <a:solidFill>
            <a:srgbClr val="0E57C4"/>
          </a:solidFill>
          <a:latin typeface="+mn-lt"/>
          <a:ea typeface="+mn-ea"/>
          <a:cs typeface="+mn-cs"/>
        </a:defRPr>
      </a:lvl2pPr>
      <a:lvl3pPr marL="0" indent="0" algn="l" defTabSz="914400" rtl="0" eaLnBrk="1" latinLnBrk="0" hangingPunct="1">
        <a:spcBef>
          <a:spcPct val="20000"/>
        </a:spcBef>
        <a:buFontTx/>
        <a:buNone/>
        <a:defRPr sz="2400" kern="1200">
          <a:solidFill>
            <a:srgbClr val="0E57C4"/>
          </a:solidFill>
          <a:latin typeface="+mn-lt"/>
          <a:ea typeface="+mn-ea"/>
          <a:cs typeface="+mn-cs"/>
        </a:defRPr>
      </a:lvl3pPr>
      <a:lvl4pPr marL="0" indent="0" algn="l" defTabSz="914400" rtl="0" eaLnBrk="1" latinLnBrk="0" hangingPunct="1">
        <a:spcBef>
          <a:spcPct val="20000"/>
        </a:spcBef>
        <a:buFontTx/>
        <a:buNone/>
        <a:defRPr sz="2000" kern="1200">
          <a:solidFill>
            <a:srgbClr val="0E57C4"/>
          </a:solidFill>
          <a:latin typeface="+mn-lt"/>
          <a:ea typeface="+mn-ea"/>
          <a:cs typeface="+mn-cs"/>
        </a:defRPr>
      </a:lvl4pPr>
      <a:lvl5pPr marL="0" indent="0" algn="l" defTabSz="914400" rtl="0" eaLnBrk="1" latinLnBrk="0" hangingPunct="1">
        <a:spcBef>
          <a:spcPct val="20000"/>
        </a:spcBef>
        <a:buFontTx/>
        <a:buNone/>
        <a:defRPr sz="2000" kern="1200">
          <a:solidFill>
            <a:srgbClr val="0E57C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儷黑 Pro"/>
              </a:defRPr>
            </a:lvl1pPr>
          </a:lstStyle>
          <a:p>
            <a:pPr defTabSz="457200" fontAlgn="auto">
              <a:spcBef>
                <a:spcPts val="0"/>
              </a:spcBef>
              <a:spcAft>
                <a:spcPts val="0"/>
              </a:spcAft>
            </a:pPr>
            <a:fld id="{08166C97-7288-2343-82B1-34ED0E7E0891}" type="datetimeFigureOut">
              <a:rPr lang="en-US" smtClean="0">
                <a:solidFill>
                  <a:srgbClr val="DDDEDD">
                    <a:tint val="75000"/>
                  </a:srgbClr>
                </a:solidFill>
                <a:ea typeface="+mn-ea"/>
              </a:rPr>
              <a:pPr defTabSz="457200" fontAlgn="auto">
                <a:spcBef>
                  <a:spcPts val="0"/>
                </a:spcBef>
                <a:spcAft>
                  <a:spcPts val="0"/>
                </a:spcAft>
              </a:pPr>
              <a:t>10/25/2013</a:t>
            </a:fld>
            <a:endParaRPr lang="en-US" dirty="0">
              <a:solidFill>
                <a:srgbClr val="DDDEDD">
                  <a:tint val="75000"/>
                </a:srgb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儷黑 Pro"/>
              </a:defRPr>
            </a:lvl1pPr>
          </a:lstStyle>
          <a:p>
            <a:pPr defTabSz="457200" fontAlgn="auto">
              <a:spcBef>
                <a:spcPts val="0"/>
              </a:spcBef>
              <a:spcAft>
                <a:spcPts val="0"/>
              </a:spcAft>
            </a:pPr>
            <a:endParaRPr lang="en-US" dirty="0">
              <a:solidFill>
                <a:srgbClr val="DDDEDD">
                  <a:tint val="75000"/>
                </a:srgb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儷黑 Pro"/>
              </a:defRPr>
            </a:lvl1pPr>
          </a:lstStyle>
          <a:p>
            <a:pPr defTabSz="457200" fontAlgn="auto">
              <a:spcBef>
                <a:spcPts val="0"/>
              </a:spcBef>
              <a:spcAft>
                <a:spcPts val="0"/>
              </a:spcAft>
            </a:pPr>
            <a:fld id="{D837332C-2CA8-034B-9E4A-FF02D791F70D}" type="slidenum">
              <a:rPr lang="en-US" smtClean="0">
                <a:solidFill>
                  <a:srgbClr val="DDDEDD">
                    <a:tint val="75000"/>
                  </a:srgbClr>
                </a:solidFill>
                <a:ea typeface="+mn-ea"/>
              </a:rPr>
              <a:pPr defTabSz="457200" fontAlgn="auto">
                <a:spcBef>
                  <a:spcPts val="0"/>
                </a:spcBef>
                <a:spcAft>
                  <a:spcPts val="0"/>
                </a:spcAft>
              </a:pPr>
              <a:t>‹#›</a:t>
            </a:fld>
            <a:endParaRPr lang="en-US" dirty="0">
              <a:solidFill>
                <a:srgbClr val="DDDEDD">
                  <a:tint val="75000"/>
                </a:srgbClr>
              </a:solidFill>
              <a:ea typeface="+mn-ea"/>
            </a:endParaRPr>
          </a:p>
        </p:txBody>
      </p:sp>
    </p:spTree>
    <p:extLst>
      <p:ext uri="{BB962C8B-B14F-4D97-AF65-F5344CB8AC3E}">
        <p14:creationId xmlns:p14="http://schemas.microsoft.com/office/powerpoint/2010/main" xmlns="" val="103373447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儷黑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儷黑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儷黑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儷黑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儷黑 Pro"/>
              </a:defRPr>
            </a:lvl1pPr>
          </a:lstStyle>
          <a:p>
            <a:pPr defTabSz="457200" fontAlgn="auto">
              <a:spcBef>
                <a:spcPts val="0"/>
              </a:spcBef>
              <a:spcAft>
                <a:spcPts val="0"/>
              </a:spcAft>
            </a:pPr>
            <a:fld id="{08166C97-7288-2343-82B1-34ED0E7E0891}" type="datetimeFigureOut">
              <a:rPr lang="en-US" smtClean="0">
                <a:solidFill>
                  <a:srgbClr val="DDDEDD">
                    <a:tint val="75000"/>
                  </a:srgbClr>
                </a:solidFill>
                <a:ea typeface="+mn-ea"/>
              </a:rPr>
              <a:pPr defTabSz="457200" fontAlgn="auto">
                <a:spcBef>
                  <a:spcPts val="0"/>
                </a:spcBef>
                <a:spcAft>
                  <a:spcPts val="0"/>
                </a:spcAft>
              </a:pPr>
              <a:t>10/25/2013</a:t>
            </a:fld>
            <a:endParaRPr lang="en-US" dirty="0">
              <a:solidFill>
                <a:srgbClr val="DDDEDD">
                  <a:tint val="75000"/>
                </a:srgb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儷黑 Pro"/>
              </a:defRPr>
            </a:lvl1pPr>
          </a:lstStyle>
          <a:p>
            <a:pPr defTabSz="457200" fontAlgn="auto">
              <a:spcBef>
                <a:spcPts val="0"/>
              </a:spcBef>
              <a:spcAft>
                <a:spcPts val="0"/>
              </a:spcAft>
            </a:pPr>
            <a:endParaRPr lang="en-US" dirty="0">
              <a:solidFill>
                <a:srgbClr val="DDDEDD">
                  <a:tint val="75000"/>
                </a:srgb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儷黑 Pro"/>
              </a:defRPr>
            </a:lvl1pPr>
          </a:lstStyle>
          <a:p>
            <a:pPr defTabSz="457200" fontAlgn="auto">
              <a:spcBef>
                <a:spcPts val="0"/>
              </a:spcBef>
              <a:spcAft>
                <a:spcPts val="0"/>
              </a:spcAft>
            </a:pPr>
            <a:fld id="{D837332C-2CA8-034B-9E4A-FF02D791F70D}" type="slidenum">
              <a:rPr lang="en-US" smtClean="0">
                <a:solidFill>
                  <a:srgbClr val="DDDEDD">
                    <a:tint val="75000"/>
                  </a:srgbClr>
                </a:solidFill>
                <a:ea typeface="+mn-ea"/>
              </a:rPr>
              <a:pPr defTabSz="457200" fontAlgn="auto">
                <a:spcBef>
                  <a:spcPts val="0"/>
                </a:spcBef>
                <a:spcAft>
                  <a:spcPts val="0"/>
                </a:spcAft>
              </a:pPr>
              <a:t>‹#›</a:t>
            </a:fld>
            <a:endParaRPr lang="en-US" dirty="0">
              <a:solidFill>
                <a:srgbClr val="DDDEDD">
                  <a:tint val="75000"/>
                </a:srgbClr>
              </a:solidFill>
              <a:ea typeface="+mn-ea"/>
            </a:endParaRPr>
          </a:p>
        </p:txBody>
      </p:sp>
    </p:spTree>
    <p:extLst>
      <p:ext uri="{BB962C8B-B14F-4D97-AF65-F5344CB8AC3E}">
        <p14:creationId xmlns:p14="http://schemas.microsoft.com/office/powerpoint/2010/main" xmlns="" val="1033734477"/>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儷黑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儷黑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儷黑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儷黑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alibri" charset="0"/>
                <a:ea typeface="MS PGothic" charset="0"/>
                <a:cs typeface="MS PGothic" charset="0"/>
              </a:defRPr>
            </a:lvl1pPr>
          </a:lstStyle>
          <a:p>
            <a:fld id="{69A00B73-DD4C-324E-9694-25C4B66CB20F}" type="slidenum">
              <a:rPr lang="en-US" smtClean="0">
                <a:solidFill>
                  <a:srgbClr val="FFFFFF"/>
                </a:solidFill>
              </a:rPr>
              <a:pPr/>
              <a:t>‹#›</a:t>
            </a:fld>
            <a:endParaRPr lang="en-US" smtClean="0">
              <a:solidFill>
                <a:srgbClr val="FFFFFF"/>
              </a:solidFill>
            </a:endParaRPr>
          </a:p>
        </p:txBody>
      </p:sp>
      <p:pic>
        <p:nvPicPr>
          <p:cNvPr id="7" name="Picture 6" descr="Shop.comPoweredbyMHK_White_PNG.png"/>
          <p:cNvPicPr>
            <a:picLocks noChangeAspect="1"/>
          </p:cNvPicPr>
          <p:nvPr userDrawn="1"/>
        </p:nvPicPr>
        <p:blipFill>
          <a:blip r:embed="rId15" cstate="screen"/>
          <a:stretch>
            <a:fillRect/>
          </a:stretch>
        </p:blipFill>
        <p:spPr>
          <a:xfrm>
            <a:off x="7239000" y="6400800"/>
            <a:ext cx="1828800" cy="385579"/>
          </a:xfrm>
          <a:prstGeom prst="rect">
            <a:avLst/>
          </a:prstGeom>
        </p:spPr>
      </p:pic>
    </p:spTree>
    <p:extLst>
      <p:ext uri="{BB962C8B-B14F-4D97-AF65-F5344CB8AC3E}">
        <p14:creationId xmlns:p14="http://schemas.microsoft.com/office/powerpoint/2010/main" xmlns="" val="4190437136"/>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hk/url?sa=i&amp;rct=j&amp;q=&amp;esrc=s&amp;frm=1&amp;source=images&amp;cd=&amp;cad=rja&amp;docid=cK2WooPll4PzaM&amp;tbnid=zzRVhUvRn-RPhM:&amp;ved=0CAUQjRw&amp;url=http://www.waibong.com/&amp;ei=qI5kUu3VOoS6iAfPnICoCA&amp;psig=AFQjCNGNEW7-UFJrO3GjAinpRbDtiEPAMg&amp;ust=1382408174839826"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audio" Target="file:///C:\Users\user\Desktop\Cash.mp3" TargetMode="Externa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jpe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notesSlide" Target="../notesSlides/notesSlide5.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57.jpe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jpe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6.png"/><Relationship Id="rId7"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gif"/><Relationship Id="rId9"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8.png"/><Relationship Id="rId11" Type="http://schemas.openxmlformats.org/officeDocument/2006/relationships/image" Target="../media/image113.jpe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jpeg"/><Relationship Id="rId14"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jpeg"/><Relationship Id="rId18" Type="http://schemas.openxmlformats.org/officeDocument/2006/relationships/image" Target="../media/image132.png"/><Relationship Id="rId26" Type="http://schemas.openxmlformats.org/officeDocument/2006/relationships/image" Target="../media/image140.png"/><Relationship Id="rId3" Type="http://schemas.openxmlformats.org/officeDocument/2006/relationships/image" Target="../media/image117.jpeg"/><Relationship Id="rId21" Type="http://schemas.openxmlformats.org/officeDocument/2006/relationships/image" Target="../media/image135.png"/><Relationship Id="rId34" Type="http://schemas.openxmlformats.org/officeDocument/2006/relationships/image" Target="../media/image147.png"/><Relationship Id="rId7" Type="http://schemas.openxmlformats.org/officeDocument/2006/relationships/image" Target="../media/image121.png"/><Relationship Id="rId12" Type="http://schemas.openxmlformats.org/officeDocument/2006/relationships/image" Target="../media/image126.jpeg"/><Relationship Id="rId17" Type="http://schemas.openxmlformats.org/officeDocument/2006/relationships/image" Target="../media/image131.png"/><Relationship Id="rId25" Type="http://schemas.openxmlformats.org/officeDocument/2006/relationships/image" Target="../media/image139.png"/><Relationship Id="rId33" Type="http://schemas.openxmlformats.org/officeDocument/2006/relationships/image" Target="../media/image146.png"/><Relationship Id="rId2" Type="http://schemas.openxmlformats.org/officeDocument/2006/relationships/notesSlide" Target="../notesSlides/notesSlide6.xml"/><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24" Type="http://schemas.openxmlformats.org/officeDocument/2006/relationships/image" Target="../media/image138.png"/><Relationship Id="rId32" Type="http://schemas.openxmlformats.org/officeDocument/2006/relationships/image" Target="../media/image17.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10" Type="http://schemas.openxmlformats.org/officeDocument/2006/relationships/image" Target="../media/image124.png"/><Relationship Id="rId19" Type="http://schemas.openxmlformats.org/officeDocument/2006/relationships/image" Target="../media/image133.png"/><Relationship Id="rId31" Type="http://schemas.openxmlformats.org/officeDocument/2006/relationships/image" Target="../media/image145.png"/><Relationship Id="rId4" Type="http://schemas.openxmlformats.org/officeDocument/2006/relationships/image" Target="../media/image118.png"/><Relationship Id="rId9" Type="http://schemas.openxmlformats.org/officeDocument/2006/relationships/image" Target="../media/image123.jpeg"/><Relationship Id="rId14" Type="http://schemas.openxmlformats.org/officeDocument/2006/relationships/image" Target="../media/image128.jpe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144.png"/><Relationship Id="rId35" Type="http://schemas.openxmlformats.org/officeDocument/2006/relationships/image" Target="../media/image14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6.xml"/><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13.mov"/><Relationship Id="rId2" Type="http://schemas.openxmlformats.org/officeDocument/2006/relationships/slideLayout" Target="../slideLayouts/slideLayout2.xml"/><Relationship Id="rId1" Type="http://schemas.openxmlformats.org/officeDocument/2006/relationships/video" Target="../media/media13.mov"/><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2895600" y="2133600"/>
            <a:ext cx="5998594" cy="1138773"/>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US" sz="6800" b="1" dirty="0" smtClean="0">
                <a:solidFill>
                  <a:srgbClr val="33CCFF"/>
                </a:solidFill>
                <a:effectLst>
                  <a:outerShdw blurRad="38100" dist="38100" dir="2700000" algn="tl">
                    <a:srgbClr val="808080"/>
                  </a:outerShdw>
                </a:effectLst>
                <a:latin typeface="Calibri"/>
                <a:ea typeface="+mn-ea"/>
              </a:rPr>
              <a:t>Calvin Ip</a:t>
            </a:r>
            <a:endParaRPr lang="en-US" sz="6800" b="1" dirty="0">
              <a:solidFill>
                <a:srgbClr val="33CCFF"/>
              </a:solidFill>
              <a:effectLst>
                <a:outerShdw blurRad="38100" dist="38100" dir="2700000" algn="tl">
                  <a:srgbClr val="808080"/>
                </a:outerShdw>
              </a:effectLst>
              <a:latin typeface="Calibri"/>
              <a:ea typeface="+mn-ea"/>
            </a:endParaRPr>
          </a:p>
        </p:txBody>
      </p:sp>
      <p:sp>
        <p:nvSpPr>
          <p:cNvPr id="13" name="Text Box 6"/>
          <p:cNvSpPr txBox="1">
            <a:spLocks noChangeArrowheads="1"/>
          </p:cNvSpPr>
          <p:nvPr/>
        </p:nvSpPr>
        <p:spPr bwMode="auto">
          <a:xfrm>
            <a:off x="3240158" y="3276779"/>
            <a:ext cx="5412497" cy="1261884"/>
          </a:xfrm>
          <a:prstGeom prst="rect">
            <a:avLst/>
          </a:prstGeom>
          <a:noFill/>
          <a:ln w="9525">
            <a:noFill/>
            <a:miter lim="800000"/>
            <a:headEnd/>
            <a:tailEnd/>
          </a:ln>
          <a:effectLst/>
        </p:spPr>
        <p:txBody>
          <a:bodyPr wrap="square">
            <a:spAutoFit/>
          </a:bodyPr>
          <a:lstStyle/>
          <a:p>
            <a:pPr algn="ctr" fontAlgn="auto">
              <a:spcBef>
                <a:spcPts val="1200"/>
              </a:spcBef>
              <a:spcAft>
                <a:spcPts val="0"/>
              </a:spcAft>
              <a:defRPr/>
            </a:pPr>
            <a:r>
              <a:rPr lang="zh-TW" altLang="en-US" sz="4400" dirty="0">
                <a:solidFill>
                  <a:prstClr val="white"/>
                </a:solidFill>
                <a:latin typeface="華康儷中黑" pitchFamily="49" charset="-120"/>
                <a:ea typeface="華康儷中黑" pitchFamily="49" charset="-120"/>
              </a:rPr>
              <a:t>顧問經理級經銷商</a:t>
            </a:r>
            <a:r>
              <a:rPr lang="en-US" altLang="zh-TW" sz="4400" dirty="0">
                <a:solidFill>
                  <a:prstClr val="white"/>
                </a:solidFill>
                <a:latin typeface="華康儷中黑" pitchFamily="49" charset="-120"/>
                <a:ea typeface="華康儷中黑" pitchFamily="49" charset="-120"/>
              </a:rPr>
              <a:t/>
            </a:r>
            <a:br>
              <a:rPr lang="en-US" altLang="zh-TW" sz="4400" dirty="0">
                <a:solidFill>
                  <a:prstClr val="white"/>
                </a:solidFill>
                <a:latin typeface="華康儷中黑" pitchFamily="49" charset="-120"/>
                <a:ea typeface="華康儷中黑" pitchFamily="49" charset="-120"/>
              </a:rPr>
            </a:br>
            <a:r>
              <a:rPr lang="en-US" sz="3200" b="1" dirty="0">
                <a:solidFill>
                  <a:prstClr val="white"/>
                </a:solidFill>
                <a:effectLst>
                  <a:outerShdw blurRad="38100" dist="38100" dir="2700000" algn="tl">
                    <a:srgbClr val="808080"/>
                  </a:outerShdw>
                </a:effectLst>
                <a:latin typeface="Calibri"/>
                <a:ea typeface="+mn-ea"/>
              </a:rPr>
              <a:t>Supervising Coordinator </a:t>
            </a:r>
          </a:p>
        </p:txBody>
      </p:sp>
      <p:sp>
        <p:nvSpPr>
          <p:cNvPr id="14" name="Text Box 6"/>
          <p:cNvSpPr txBox="1">
            <a:spLocks noChangeArrowheads="1"/>
          </p:cNvSpPr>
          <p:nvPr/>
        </p:nvSpPr>
        <p:spPr bwMode="auto">
          <a:xfrm>
            <a:off x="3196843" y="4799529"/>
            <a:ext cx="5496502" cy="707886"/>
          </a:xfrm>
          <a:prstGeom prst="rect">
            <a:avLst/>
          </a:prstGeom>
          <a:noFill/>
          <a:ln w="9525">
            <a:noFill/>
            <a:miter lim="800000"/>
            <a:headEnd/>
            <a:tailEnd/>
          </a:ln>
          <a:effectLst/>
        </p:spPr>
        <p:txBody>
          <a:bodyPr wrap="square">
            <a:spAutoFit/>
          </a:bodyPr>
          <a:lstStyle/>
          <a:p>
            <a:pPr algn="ctr" fontAlgn="auto">
              <a:lnSpc>
                <a:spcPts val="1800"/>
              </a:lnSpc>
              <a:spcBef>
                <a:spcPts val="1200"/>
              </a:spcBef>
              <a:spcAft>
                <a:spcPts val="0"/>
              </a:spcAft>
              <a:defRPr/>
            </a:pPr>
            <a:r>
              <a:rPr lang="zh-TW" altLang="en-US" sz="2800" dirty="0">
                <a:solidFill>
                  <a:prstClr val="white"/>
                </a:solidFill>
                <a:latin typeface="Calibri"/>
                <a:ea typeface="華康儷中黑" pitchFamily="49" charset="-120"/>
              </a:rPr>
              <a:t>四個佣金週期共賺取</a:t>
            </a:r>
            <a:r>
              <a:rPr lang="en-US" altLang="en-US" sz="2800" dirty="0">
                <a:solidFill>
                  <a:prstClr val="white"/>
                </a:solidFill>
                <a:latin typeface="Calibri"/>
                <a:ea typeface="華康儷中黑" pitchFamily="49" charset="-120"/>
              </a:rPr>
              <a:t>HK$57,500</a:t>
            </a:r>
          </a:p>
          <a:p>
            <a:pPr algn="ctr" fontAlgn="auto">
              <a:lnSpc>
                <a:spcPts val="1800"/>
              </a:lnSpc>
              <a:spcBef>
                <a:spcPts val="1200"/>
              </a:spcBef>
              <a:spcAft>
                <a:spcPts val="0"/>
              </a:spcAft>
              <a:defRPr/>
            </a:pPr>
            <a:r>
              <a:rPr lang="en-US" sz="2800" b="1" dirty="0">
                <a:solidFill>
                  <a:prstClr val="white"/>
                </a:solidFill>
                <a:effectLst>
                  <a:outerShdw blurRad="38100" dist="38100" dir="2700000" algn="tl">
                    <a:srgbClr val="808080"/>
                  </a:outerShdw>
                </a:effectLst>
                <a:latin typeface="Calibri"/>
                <a:ea typeface="+mn-ea"/>
              </a:rPr>
              <a:t>HK$57,500 in 4 Commission weeks</a:t>
            </a:r>
          </a:p>
        </p:txBody>
      </p:sp>
      <p:sp>
        <p:nvSpPr>
          <p:cNvPr id="15" name="Title 1"/>
          <p:cNvSpPr txBox="1">
            <a:spLocks/>
          </p:cNvSpPr>
          <p:nvPr/>
        </p:nvSpPr>
        <p:spPr>
          <a:xfrm>
            <a:off x="304800" y="152400"/>
            <a:ext cx="8458200" cy="1905000"/>
          </a:xfrm>
          <a:prstGeom prst="rect">
            <a:avLst/>
          </a:prstGeom>
        </p:spPr>
        <p:txBody>
          <a:bodyPr>
            <a:normAutofit fontScale="70000" lnSpcReduction="20000"/>
          </a:bodyPr>
          <a:lstStyle/>
          <a:p>
            <a:pPr algn="ctr" eaLnBrk="0" hangingPunct="0">
              <a:defRPr/>
            </a:pPr>
            <a:r>
              <a:rPr lang="en-US" altLang="zh-TW" sz="8600" dirty="0" err="1" smtClean="0">
                <a:solidFill>
                  <a:sysClr val="window" lastClr="FFFFFF"/>
                </a:solidFill>
                <a:latin typeface="Calibri" pitchFamily="34" charset="0"/>
                <a:ea typeface="華康儷中黑" pitchFamily="49" charset="-120"/>
              </a:rPr>
              <a:t>美安購物年金</a:t>
            </a:r>
            <a:endParaRPr lang="en-US" altLang="zh-TW" sz="8600" dirty="0" smtClean="0">
              <a:solidFill>
                <a:sysClr val="window" lastClr="FFFFFF"/>
              </a:solidFill>
              <a:latin typeface="Calibri" pitchFamily="34" charset="0"/>
              <a:ea typeface="華康儷中黑" pitchFamily="49" charset="-120"/>
            </a:endParaRPr>
          </a:p>
          <a:p>
            <a:pPr algn="ctr"/>
            <a:r>
              <a:rPr lang="en-US" altLang="zh-TW" sz="5700" b="1" dirty="0" smtClean="0">
                <a:solidFill>
                  <a:srgbClr val="FFFFFF"/>
                </a:solidFill>
                <a:latin typeface="Calibri" pitchFamily="34" charset="0"/>
              </a:rPr>
              <a:t>THE SHOPPING ANNUITY</a:t>
            </a:r>
          </a:p>
          <a:p>
            <a:pPr algn="ctr"/>
            <a:r>
              <a:rPr lang="en-US" altLang="zh-TW" sz="5700" b="1" dirty="0" smtClean="0">
                <a:solidFill>
                  <a:srgbClr val="FFFFFF"/>
                </a:solidFill>
                <a:latin typeface="Calibri" pitchFamily="34" charset="0"/>
              </a:rPr>
              <a:t>GAME CHANGER or NEW GAME?</a:t>
            </a:r>
            <a:endParaRPr lang="en-US" altLang="zh-TW" sz="5700" b="1" dirty="0">
              <a:solidFill>
                <a:srgbClr val="FFFFFF"/>
              </a:solidFill>
              <a:latin typeface="Calibri" pitchFamily="34" charset="0"/>
            </a:endParaRPr>
          </a:p>
        </p:txBody>
      </p:sp>
      <p:sp>
        <p:nvSpPr>
          <p:cNvPr id="16" name="TextBox 15"/>
          <p:cNvSpPr txBox="1"/>
          <p:nvPr/>
        </p:nvSpPr>
        <p:spPr>
          <a:xfrm>
            <a:off x="54430" y="6303554"/>
            <a:ext cx="6858000" cy="523220"/>
          </a:xfrm>
          <a:prstGeom prst="rect">
            <a:avLst/>
          </a:prstGeom>
          <a:noFill/>
        </p:spPr>
        <p:txBody>
          <a:bodyPr wrap="square" rtlCol="0">
            <a:spAutoFit/>
          </a:bodyPr>
          <a:lstStyle/>
          <a:p>
            <a:pPr fontAlgn="auto">
              <a:spcBef>
                <a:spcPts val="0"/>
              </a:spcBef>
              <a:spcAft>
                <a:spcPts val="0"/>
              </a:spcAft>
            </a:pPr>
            <a:r>
              <a:rPr lang="zh-TW" altLang="en-US" sz="700" dirty="0">
                <a:solidFill>
                  <a:prstClr val="white"/>
                </a:solidFill>
                <a:latin typeface="Calibri"/>
                <a:ea typeface="新細明體"/>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sz="700" b="1" dirty="0">
                <a:solidFill>
                  <a:prstClr val="white"/>
                </a:solidFill>
                <a:latin typeface="Calibri"/>
                <a:ea typeface="+mn-ea"/>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sz="700" dirty="0">
              <a:solidFill>
                <a:prstClr val="white"/>
              </a:solidFill>
              <a:latin typeface="Calibri"/>
              <a:ea typeface="+mn-ea"/>
            </a:endParaRPr>
          </a:p>
        </p:txBody>
      </p:sp>
      <p:pic>
        <p:nvPicPr>
          <p:cNvPr id="7" name="Picture 2"/>
          <p:cNvPicPr>
            <a:picLocks noChangeAspect="1" noChangeArrowheads="1"/>
          </p:cNvPicPr>
          <p:nvPr/>
        </p:nvPicPr>
        <p:blipFill>
          <a:blip r:embed="rId2" cstate="print"/>
          <a:srcRect/>
          <a:stretch>
            <a:fillRect/>
          </a:stretch>
        </p:blipFill>
        <p:spPr bwMode="auto">
          <a:xfrm>
            <a:off x="533400" y="2286000"/>
            <a:ext cx="2471596" cy="3200400"/>
          </a:xfrm>
          <a:prstGeom prst="roundRect">
            <a:avLst>
              <a:gd name="adj" fmla="val 8594"/>
            </a:avLst>
          </a:prstGeom>
          <a:solidFill>
            <a:srgbClr val="FFFFFF">
              <a:shade val="85000"/>
            </a:srgbClr>
          </a:solidFill>
          <a:ln w="635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xmlns="" val="99441463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p:nvPr/>
        </p:nvGrpSpPr>
        <p:grpSpPr>
          <a:xfrm>
            <a:off x="0" y="-29280"/>
            <a:ext cx="9144000" cy="1130300"/>
            <a:chOff x="1562100" y="-141210"/>
            <a:chExt cx="5854700" cy="1104900"/>
          </a:xfrm>
        </p:grpSpPr>
        <p:sp>
          <p:nvSpPr>
            <p:cNvPr id="8" name="Rectangle 7"/>
            <p:cNvSpPr/>
            <p:nvPr/>
          </p:nvSpPr>
          <p:spPr>
            <a:xfrm>
              <a:off x="1562100" y="-141210"/>
              <a:ext cx="5854700" cy="1104900"/>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4400" b="1" dirty="0">
                <a:solidFill>
                  <a:srgbClr val="FFFFFF"/>
                </a:solidFill>
                <a:latin typeface="Lobster"/>
                <a:cs typeface="Lobster"/>
              </a:endParaRPr>
            </a:p>
            <a:p>
              <a:pPr algn="ctr" fontAlgn="auto">
                <a:spcBef>
                  <a:spcPts val="0"/>
                </a:spcBef>
                <a:spcAft>
                  <a:spcPts val="0"/>
                </a:spcAft>
              </a:pPr>
              <a:endParaRPr lang="en-US" dirty="0">
                <a:solidFill>
                  <a:srgbClr val="FFFFFF"/>
                </a:solidFill>
              </a:endParaRPr>
            </a:p>
          </p:txBody>
        </p:sp>
        <p:sp>
          <p:nvSpPr>
            <p:cNvPr id="9" name="TextBox 8"/>
            <p:cNvSpPr txBox="1"/>
            <p:nvPr/>
          </p:nvSpPr>
          <p:spPr>
            <a:xfrm>
              <a:off x="1851560" y="29114"/>
              <a:ext cx="5085034" cy="752150"/>
            </a:xfrm>
            <a:prstGeom prst="rect">
              <a:avLst/>
            </a:prstGeom>
            <a:noFill/>
          </p:spPr>
          <p:txBody>
            <a:bodyPr wrap="none" rtlCol="0">
              <a:spAutoFit/>
            </a:bodyPr>
            <a:lstStyle/>
            <a:p>
              <a:pPr fontAlgn="auto">
                <a:spcBef>
                  <a:spcPts val="0"/>
                </a:spcBef>
                <a:spcAft>
                  <a:spcPts val="0"/>
                </a:spcAft>
              </a:pPr>
              <a:r>
                <a:rPr lang="en-US" sz="3600" dirty="0">
                  <a:solidFill>
                    <a:srgbClr val="FFFFFF"/>
                  </a:solidFill>
                  <a:latin typeface="Calibri" pitchFamily="34" charset="0"/>
                  <a:ea typeface="華康儷中黑" pitchFamily="49" charset="-120"/>
                </a:rPr>
                <a:t>       </a:t>
              </a:r>
              <a:r>
                <a:rPr lang="en-US" sz="4400" dirty="0">
                  <a:solidFill>
                    <a:srgbClr val="FFFFFF"/>
                  </a:solidFill>
                  <a:latin typeface="Calibri" pitchFamily="34" charset="0"/>
                  <a:ea typeface="華康儷中黑" pitchFamily="49" charset="-120"/>
                </a:rPr>
                <a:t>Click and </a:t>
              </a:r>
              <a:r>
                <a:rPr lang="en-US" sz="4400" dirty="0" smtClean="0">
                  <a:solidFill>
                    <a:srgbClr val="FFFFFF"/>
                  </a:solidFill>
                  <a:latin typeface="Calibri" pitchFamily="34" charset="0"/>
                  <a:ea typeface="華康儷中黑" pitchFamily="49" charset="-120"/>
                </a:rPr>
                <a:t>Order </a:t>
              </a:r>
              <a:r>
                <a:rPr lang="zh-TW" altLang="en-US" sz="4400" dirty="0" smtClean="0">
                  <a:solidFill>
                    <a:srgbClr val="FFFFFF"/>
                  </a:solidFill>
                  <a:latin typeface="Calibri" pitchFamily="34" charset="0"/>
                  <a:ea typeface="華康儷中黑" pitchFamily="49" charset="-120"/>
                </a:rPr>
                <a:t>改變消費習慣</a:t>
              </a:r>
              <a:endParaRPr lang="en-US" sz="4400" dirty="0">
                <a:solidFill>
                  <a:srgbClr val="FFFFFF"/>
                </a:solidFill>
                <a:latin typeface="Calibri" pitchFamily="34" charset="0"/>
                <a:ea typeface="華康儷中黑" pitchFamily="49" charset="-120"/>
              </a:endParaRPr>
            </a:p>
          </p:txBody>
        </p:sp>
      </p:grpSp>
      <p:pic>
        <p:nvPicPr>
          <p:cNvPr id="3" name="Picture 2"/>
          <p:cNvPicPr>
            <a:picLocks noChangeAspect="1"/>
          </p:cNvPicPr>
          <p:nvPr/>
        </p:nvPicPr>
        <p:blipFill>
          <a:blip r:embed="rId2" cstate="print"/>
          <a:stretch>
            <a:fillRect/>
          </a:stretch>
        </p:blipFill>
        <p:spPr>
          <a:xfrm>
            <a:off x="1836677" y="1143000"/>
            <a:ext cx="5623046" cy="3748698"/>
          </a:xfrm>
          <a:prstGeom prst="rect">
            <a:avLst/>
          </a:prstGeom>
        </p:spPr>
      </p:pic>
      <p:sp>
        <p:nvSpPr>
          <p:cNvPr id="2" name="Slide Number Placeholder 1"/>
          <p:cNvSpPr>
            <a:spLocks noGrp="1"/>
          </p:cNvSpPr>
          <p:nvPr>
            <p:ph type="sldNum" sz="quarter" idx="4294967295"/>
          </p:nvPr>
        </p:nvSpPr>
        <p:spPr>
          <a:xfrm>
            <a:off x="6553200" y="6356350"/>
            <a:ext cx="2133600" cy="365125"/>
          </a:xfrm>
        </p:spPr>
        <p:txBody>
          <a:bodyPr/>
          <a:lstStyle/>
          <a:p>
            <a:fld id="{687D7A59-36E2-48B9-B146-C1E59501F63F}"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 xmlns:p14="http://schemas.microsoft.com/office/powerpoint/2010/main" val="21994616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562350" y="984250"/>
            <a:ext cx="3729038" cy="5160963"/>
            <a:chOff x="3625402" y="958397"/>
            <a:chExt cx="3729038" cy="5161284"/>
          </a:xfrm>
        </p:grpSpPr>
        <p:sp>
          <p:nvSpPr>
            <p:cNvPr id="8" name="Oval 7"/>
            <p:cNvSpPr>
              <a:spLocks noChangeArrowheads="1"/>
            </p:cNvSpPr>
            <p:nvPr/>
          </p:nvSpPr>
          <p:spPr bwMode="auto">
            <a:xfrm rot="-7858936">
              <a:off x="3295086" y="3011240"/>
              <a:ext cx="3729270" cy="2487612"/>
            </a:xfrm>
            <a:prstGeom prst="ellipse">
              <a:avLst/>
            </a:prstGeom>
            <a:gradFill rotWithShape="1">
              <a:gsLst>
                <a:gs pos="0">
                  <a:srgbClr val="FF0000">
                    <a:alpha val="39999"/>
                  </a:srgbClr>
                </a:gs>
                <a:gs pos="100000">
                  <a:srgbClr val="800000">
                    <a:alpha val="39999"/>
                  </a:srgbClr>
                </a:gs>
              </a:gsLst>
              <a:path path="shape">
                <a:fillToRect l="50000" t="50000" r="50000" b="50000"/>
              </a:path>
            </a:gradFill>
            <a:ln w="9525">
              <a:solidFill>
                <a:srgbClr val="80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Calibri" pitchFamily="34" charset="0"/>
                <a:ea typeface="華康儷中黑" pitchFamily="49" charset="-120"/>
              </a:endParaRPr>
            </a:p>
          </p:txBody>
        </p:sp>
        <p:sp>
          <p:nvSpPr>
            <p:cNvPr id="9" name="Oval 8"/>
            <p:cNvSpPr>
              <a:spLocks/>
            </p:cNvSpPr>
            <p:nvPr/>
          </p:nvSpPr>
          <p:spPr bwMode="auto">
            <a:xfrm rot="10514884">
              <a:off x="3625402" y="2241177"/>
              <a:ext cx="3729038" cy="2486180"/>
            </a:xfrm>
            <a:prstGeom prst="ellipse">
              <a:avLst/>
            </a:prstGeom>
            <a:gradFill rotWithShape="1">
              <a:gsLst>
                <a:gs pos="0">
                  <a:srgbClr val="FFFF00">
                    <a:alpha val="39999"/>
                  </a:srgbClr>
                </a:gs>
                <a:gs pos="100000">
                  <a:srgbClr val="FF6600">
                    <a:alpha val="39999"/>
                  </a:srgbClr>
                </a:gs>
              </a:gsLst>
              <a:path path="shape">
                <a:fillToRect l="50000" t="50000" r="50000" b="50000"/>
              </a:path>
            </a:gradFill>
            <a:ln w="9525">
              <a:solidFill>
                <a:srgbClr val="FF66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Calibri" pitchFamily="34" charset="0"/>
                <a:ea typeface="華康儷中黑" pitchFamily="49" charset="-120"/>
              </a:endParaRPr>
            </a:p>
          </p:txBody>
        </p:sp>
        <p:sp>
          <p:nvSpPr>
            <p:cNvPr id="10" name="Oval 9"/>
            <p:cNvSpPr>
              <a:spLocks noChangeArrowheads="1"/>
            </p:cNvSpPr>
            <p:nvPr/>
          </p:nvSpPr>
          <p:spPr bwMode="auto">
            <a:xfrm rot="7764142">
              <a:off x="3267305" y="1578432"/>
              <a:ext cx="3729270" cy="2489200"/>
            </a:xfrm>
            <a:prstGeom prst="ellipse">
              <a:avLst/>
            </a:prstGeom>
            <a:gradFill rotWithShape="1">
              <a:gsLst>
                <a:gs pos="0">
                  <a:srgbClr val="A6A6A6">
                    <a:alpha val="39999"/>
                  </a:srgbClr>
                </a:gs>
                <a:gs pos="100000">
                  <a:srgbClr val="262626">
                    <a:alpha val="39999"/>
                  </a:srgbClr>
                </a:gs>
              </a:gsLst>
              <a:path path="shape">
                <a:fillToRect l="50000" t="50000" r="50000" b="50000"/>
              </a:path>
            </a:gradFill>
            <a:ln w="9525">
              <a:solidFill>
                <a:srgbClr val="595959"/>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Calibri" pitchFamily="34" charset="0"/>
                <a:ea typeface="華康儷中黑" pitchFamily="49" charset="-120"/>
              </a:endParaRPr>
            </a:p>
          </p:txBody>
        </p:sp>
      </p:grpSp>
      <p:grpSp>
        <p:nvGrpSpPr>
          <p:cNvPr id="3" name="Group 15"/>
          <p:cNvGrpSpPr>
            <a:grpSpLocks/>
          </p:cNvGrpSpPr>
          <p:nvPr/>
        </p:nvGrpSpPr>
        <p:grpSpPr bwMode="auto">
          <a:xfrm flipH="1">
            <a:off x="1765300" y="984250"/>
            <a:ext cx="3729038" cy="5160963"/>
            <a:chOff x="3777802" y="1110797"/>
            <a:chExt cx="3729038" cy="5161284"/>
          </a:xfrm>
        </p:grpSpPr>
        <p:sp>
          <p:nvSpPr>
            <p:cNvPr id="12" name="Oval 11"/>
            <p:cNvSpPr>
              <a:spLocks noChangeArrowheads="1"/>
            </p:cNvSpPr>
            <p:nvPr/>
          </p:nvSpPr>
          <p:spPr bwMode="auto">
            <a:xfrm rot="-7858936">
              <a:off x="3447486" y="3163640"/>
              <a:ext cx="3729270" cy="2487612"/>
            </a:xfrm>
            <a:prstGeom prst="ellipse">
              <a:avLst/>
            </a:prstGeom>
            <a:gradFill rotWithShape="1">
              <a:gsLst>
                <a:gs pos="0">
                  <a:srgbClr val="B3A2C7">
                    <a:alpha val="39999"/>
                  </a:srgbClr>
                </a:gs>
                <a:gs pos="100000">
                  <a:srgbClr val="403152">
                    <a:alpha val="39999"/>
                  </a:srgbClr>
                </a:gs>
              </a:gsLst>
              <a:path path="shape">
                <a:fillToRect l="50000" t="50000" r="50000" b="50000"/>
              </a:path>
            </a:gradFill>
            <a:ln w="9525">
              <a:solidFill>
                <a:srgbClr val="604A7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Calibri" pitchFamily="34" charset="0"/>
                <a:ea typeface="華康儷中黑" pitchFamily="49" charset="-120"/>
              </a:endParaRPr>
            </a:p>
          </p:txBody>
        </p:sp>
        <p:sp>
          <p:nvSpPr>
            <p:cNvPr id="13" name="Oval 12"/>
            <p:cNvSpPr>
              <a:spLocks/>
            </p:cNvSpPr>
            <p:nvPr/>
          </p:nvSpPr>
          <p:spPr bwMode="auto">
            <a:xfrm rot="10514884">
              <a:off x="3777802" y="2393577"/>
              <a:ext cx="3729038" cy="2486180"/>
            </a:xfrm>
            <a:prstGeom prst="ellipse">
              <a:avLst/>
            </a:prstGeom>
            <a:gradFill rotWithShape="1">
              <a:gsLst>
                <a:gs pos="0">
                  <a:srgbClr val="74F4FF">
                    <a:alpha val="39999"/>
                  </a:srgbClr>
                </a:gs>
                <a:gs pos="100000">
                  <a:srgbClr val="208ECD">
                    <a:alpha val="39999"/>
                  </a:srgbClr>
                </a:gs>
              </a:gsLst>
              <a:path path="shape">
                <a:fillToRect l="50000" t="50000" r="50000" b="50000"/>
              </a:path>
            </a:gradFill>
            <a:ln w="9525">
              <a:solidFill>
                <a:srgbClr val="208ECD"/>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Calibri" pitchFamily="34" charset="0"/>
                <a:ea typeface="華康儷中黑" pitchFamily="49" charset="-120"/>
              </a:endParaRPr>
            </a:p>
          </p:txBody>
        </p:sp>
        <p:sp>
          <p:nvSpPr>
            <p:cNvPr id="14" name="Oval 13"/>
            <p:cNvSpPr>
              <a:spLocks noChangeArrowheads="1"/>
            </p:cNvSpPr>
            <p:nvPr/>
          </p:nvSpPr>
          <p:spPr bwMode="auto">
            <a:xfrm rot="7764142">
              <a:off x="3419705" y="1730832"/>
              <a:ext cx="3729270" cy="2489200"/>
            </a:xfrm>
            <a:prstGeom prst="ellipse">
              <a:avLst/>
            </a:prstGeom>
            <a:gradFill rotWithShape="1">
              <a:gsLst>
                <a:gs pos="0">
                  <a:srgbClr val="5AF300">
                    <a:alpha val="39999"/>
                  </a:srgbClr>
                </a:gs>
                <a:gs pos="100000">
                  <a:srgbClr val="26A000">
                    <a:alpha val="39999"/>
                  </a:srgbClr>
                </a:gs>
              </a:gsLst>
              <a:path path="shape">
                <a:fillToRect l="50000" t="50000" r="50000" b="50000"/>
              </a:path>
            </a:gradFill>
            <a:ln w="9525">
              <a:solidFill>
                <a:srgbClr val="26A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chemeClr val="lt1"/>
                </a:solidFill>
                <a:latin typeface="Calibri" pitchFamily="34" charset="0"/>
                <a:ea typeface="華康儷中黑" pitchFamily="49" charset="-120"/>
              </a:endParaRPr>
            </a:p>
          </p:txBody>
        </p:sp>
      </p:grpSp>
      <p:sp>
        <p:nvSpPr>
          <p:cNvPr id="15" name="TextBox 8"/>
          <p:cNvSpPr txBox="1">
            <a:spLocks noChangeArrowheads="1"/>
          </p:cNvSpPr>
          <p:nvPr/>
        </p:nvSpPr>
        <p:spPr bwMode="auto">
          <a:xfrm>
            <a:off x="134833" y="1232848"/>
            <a:ext cx="2455967" cy="1200329"/>
          </a:xfrm>
          <a:prstGeom prst="rect">
            <a:avLst/>
          </a:prstGeom>
          <a:noFill/>
          <a:ln w="9525">
            <a:noFill/>
            <a:miter lim="800000"/>
            <a:headEnd/>
            <a:tailEnd/>
          </a:ln>
        </p:spPr>
        <p:txBody>
          <a:bodyPr wrap="square">
            <a:spAutoFit/>
          </a:bodyPr>
          <a:lstStyle/>
          <a:p>
            <a:r>
              <a:rPr lang="zh-TW" altLang="en-US" dirty="0" smtClean="0">
                <a:latin typeface="Calibri" pitchFamily="34" charset="0"/>
                <a:ea typeface="華康儷中黑" pitchFamily="49" charset="-120"/>
              </a:rPr>
              <a:t>每人都想節省金錢</a:t>
            </a:r>
            <a:endParaRPr lang="en-US" altLang="zh-TW" dirty="0" smtClean="0">
              <a:latin typeface="Calibri" pitchFamily="34" charset="0"/>
              <a:ea typeface="華康儷中黑" pitchFamily="49" charset="-120"/>
            </a:endParaRPr>
          </a:p>
          <a:p>
            <a:r>
              <a:rPr lang="en-US" dirty="0" smtClean="0">
                <a:latin typeface="Calibri" pitchFamily="34" charset="0"/>
                <a:ea typeface="華康儷中黑" pitchFamily="49" charset="-120"/>
              </a:rPr>
              <a:t>People have less $,</a:t>
            </a:r>
          </a:p>
          <a:p>
            <a:r>
              <a:rPr lang="en-US" dirty="0" smtClean="0">
                <a:latin typeface="Calibri" pitchFamily="34" charset="0"/>
                <a:ea typeface="華康儷中黑" pitchFamily="49" charset="-120"/>
              </a:rPr>
              <a:t>NO $ to </a:t>
            </a:r>
            <a:r>
              <a:rPr lang="en-US" i="1" dirty="0" smtClean="0">
                <a:latin typeface="Calibri" pitchFamily="34" charset="0"/>
                <a:ea typeface="華康儷中黑" pitchFamily="49" charset="-120"/>
              </a:rPr>
              <a:t>Save</a:t>
            </a:r>
            <a:r>
              <a:rPr lang="en-US" dirty="0" smtClean="0">
                <a:latin typeface="Calibri" pitchFamily="34" charset="0"/>
                <a:ea typeface="華康儷中黑" pitchFamily="49" charset="-120"/>
              </a:rPr>
              <a:t> or </a:t>
            </a:r>
            <a:r>
              <a:rPr lang="en-US" i="1" dirty="0" smtClean="0">
                <a:latin typeface="Calibri" pitchFamily="34" charset="0"/>
                <a:ea typeface="華康儷中黑" pitchFamily="49" charset="-120"/>
              </a:rPr>
              <a:t>Invest</a:t>
            </a:r>
          </a:p>
          <a:p>
            <a:endParaRPr lang="en-US" i="1" dirty="0">
              <a:latin typeface="Calibri" pitchFamily="34" charset="0"/>
              <a:ea typeface="華康儷中黑" pitchFamily="49" charset="-120"/>
            </a:endParaRPr>
          </a:p>
        </p:txBody>
      </p:sp>
      <p:sp>
        <p:nvSpPr>
          <p:cNvPr id="17" name="TextBox 8"/>
          <p:cNvSpPr txBox="1">
            <a:spLocks noChangeArrowheads="1"/>
          </p:cNvSpPr>
          <p:nvPr/>
        </p:nvSpPr>
        <p:spPr bwMode="auto">
          <a:xfrm>
            <a:off x="27427" y="4903163"/>
            <a:ext cx="2451099" cy="2308324"/>
          </a:xfrm>
          <a:prstGeom prst="rect">
            <a:avLst/>
          </a:prstGeom>
          <a:noFill/>
          <a:ln w="9525">
            <a:noFill/>
            <a:miter lim="800000"/>
            <a:headEnd/>
            <a:tailEnd/>
          </a:ln>
        </p:spPr>
        <p:txBody>
          <a:bodyPr wrap="square">
            <a:spAutoFit/>
          </a:bodyPr>
          <a:lstStyle/>
          <a:p>
            <a:r>
              <a:rPr lang="zh-TW" altLang="en-US" dirty="0" smtClean="0">
                <a:latin typeface="Calibri" pitchFamily="34" charset="0"/>
                <a:ea typeface="華康儷中黑" pitchFamily="49" charset="-120"/>
              </a:rPr>
              <a:t>提供更佳產品及優惠</a:t>
            </a:r>
            <a:endParaRPr lang="en-US" altLang="zh-TW" dirty="0" smtClean="0">
              <a:latin typeface="Calibri" pitchFamily="34" charset="0"/>
              <a:ea typeface="華康儷中黑" pitchFamily="49" charset="-120"/>
            </a:endParaRPr>
          </a:p>
          <a:p>
            <a:r>
              <a:rPr lang="en-US" dirty="0" smtClean="0">
                <a:latin typeface="Calibri" pitchFamily="34" charset="0"/>
                <a:ea typeface="華康儷中黑" pitchFamily="49" charset="-120"/>
              </a:rPr>
              <a:t>We provide Shopping &amp; Savings for everyone</a:t>
            </a:r>
          </a:p>
          <a:p>
            <a:r>
              <a:rPr lang="en-US" dirty="0" smtClean="0">
                <a:latin typeface="Calibri" pitchFamily="34" charset="0"/>
                <a:ea typeface="華康儷中黑" pitchFamily="49" charset="-120"/>
              </a:rPr>
              <a:t>MA Products to Brick and Mortar, Savings Better </a:t>
            </a:r>
          </a:p>
          <a:p>
            <a:endParaRPr lang="en-US" dirty="0" smtClean="0">
              <a:latin typeface="Calibri" pitchFamily="34" charset="0"/>
              <a:ea typeface="華康儷中黑" pitchFamily="49" charset="-120"/>
            </a:endParaRPr>
          </a:p>
          <a:p>
            <a:endParaRPr lang="en-US" dirty="0">
              <a:latin typeface="Calibri" pitchFamily="34" charset="0"/>
              <a:ea typeface="華康儷中黑" pitchFamily="49" charset="-120"/>
            </a:endParaRPr>
          </a:p>
        </p:txBody>
      </p:sp>
      <p:sp>
        <p:nvSpPr>
          <p:cNvPr id="18" name="Line 33"/>
          <p:cNvSpPr>
            <a:spLocks noChangeShapeType="1"/>
          </p:cNvSpPr>
          <p:nvPr/>
        </p:nvSpPr>
        <p:spPr bwMode="auto">
          <a:xfrm rot="5400000" flipV="1">
            <a:off x="2279650" y="1225550"/>
            <a:ext cx="0" cy="723900"/>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dirty="0">
              <a:solidFill>
                <a:sysClr val="windowText" lastClr="000000"/>
              </a:solidFill>
              <a:latin typeface="Calibri" pitchFamily="34" charset="0"/>
              <a:ea typeface="華康儷中黑" pitchFamily="49" charset="-120"/>
              <a:cs typeface="ＭＳ Ｐゴシック" pitchFamily="-108" charset="-128"/>
            </a:endParaRPr>
          </a:p>
        </p:txBody>
      </p:sp>
      <p:sp>
        <p:nvSpPr>
          <p:cNvPr id="19" name="Line 33"/>
          <p:cNvSpPr>
            <a:spLocks noChangeShapeType="1"/>
          </p:cNvSpPr>
          <p:nvPr/>
        </p:nvSpPr>
        <p:spPr bwMode="auto">
          <a:xfrm rot="5400000" flipV="1">
            <a:off x="2434972" y="5435347"/>
            <a:ext cx="0" cy="413255"/>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dirty="0">
              <a:solidFill>
                <a:sysClr val="windowText" lastClr="000000"/>
              </a:solidFill>
              <a:latin typeface="Calibri" pitchFamily="34" charset="0"/>
              <a:ea typeface="華康儷中黑" pitchFamily="49" charset="-120"/>
              <a:cs typeface="ＭＳ Ｐゴシック" pitchFamily="-108" charset="-128"/>
            </a:endParaRPr>
          </a:p>
        </p:txBody>
      </p:sp>
      <p:sp>
        <p:nvSpPr>
          <p:cNvPr id="20" name="Line 33"/>
          <p:cNvSpPr>
            <a:spLocks noChangeShapeType="1"/>
          </p:cNvSpPr>
          <p:nvPr/>
        </p:nvSpPr>
        <p:spPr bwMode="auto">
          <a:xfrm rot="5400000" flipV="1">
            <a:off x="6775450" y="1225550"/>
            <a:ext cx="0" cy="723900"/>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dirty="0">
              <a:solidFill>
                <a:sysClr val="windowText" lastClr="000000"/>
              </a:solidFill>
              <a:latin typeface="Calibri" pitchFamily="34" charset="0"/>
              <a:ea typeface="華康儷中黑" pitchFamily="49" charset="-120"/>
              <a:cs typeface="ＭＳ Ｐゴシック" pitchFamily="-108" charset="-128"/>
            </a:endParaRPr>
          </a:p>
        </p:txBody>
      </p:sp>
      <p:sp>
        <p:nvSpPr>
          <p:cNvPr id="21" name="Line 33"/>
          <p:cNvSpPr>
            <a:spLocks noChangeShapeType="1"/>
          </p:cNvSpPr>
          <p:nvPr/>
        </p:nvSpPr>
        <p:spPr bwMode="auto">
          <a:xfrm rot="5400000" flipV="1">
            <a:off x="6775450" y="5280025"/>
            <a:ext cx="0" cy="723900"/>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dirty="0">
              <a:solidFill>
                <a:sysClr val="windowText" lastClr="000000"/>
              </a:solidFill>
              <a:latin typeface="Calibri" pitchFamily="34" charset="0"/>
              <a:ea typeface="華康儷中黑" pitchFamily="49" charset="-120"/>
              <a:cs typeface="ＭＳ Ｐゴシック" pitchFamily="-108" charset="-128"/>
            </a:endParaRPr>
          </a:p>
        </p:txBody>
      </p:sp>
      <p:sp>
        <p:nvSpPr>
          <p:cNvPr id="23" name="Line 33"/>
          <p:cNvSpPr>
            <a:spLocks noChangeShapeType="1"/>
          </p:cNvSpPr>
          <p:nvPr/>
        </p:nvSpPr>
        <p:spPr bwMode="auto">
          <a:xfrm rot="5400000" flipV="1">
            <a:off x="7484269" y="3240881"/>
            <a:ext cx="0" cy="452438"/>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dirty="0">
              <a:solidFill>
                <a:sysClr val="windowText" lastClr="000000"/>
              </a:solidFill>
              <a:latin typeface="Calibri" pitchFamily="34" charset="0"/>
              <a:ea typeface="華康儷中黑" pitchFamily="49" charset="-120"/>
              <a:cs typeface="ＭＳ Ｐゴシック" pitchFamily="-108" charset="-128"/>
            </a:endParaRPr>
          </a:p>
        </p:txBody>
      </p:sp>
      <p:sp>
        <p:nvSpPr>
          <p:cNvPr id="24" name="TextBox 8"/>
          <p:cNvSpPr txBox="1">
            <a:spLocks noChangeArrowheads="1"/>
          </p:cNvSpPr>
          <p:nvPr/>
        </p:nvSpPr>
        <p:spPr bwMode="auto">
          <a:xfrm>
            <a:off x="6400800" y="990601"/>
            <a:ext cx="2489181" cy="1477328"/>
          </a:xfrm>
          <a:prstGeom prst="rect">
            <a:avLst/>
          </a:prstGeom>
          <a:noFill/>
          <a:ln w="9525">
            <a:noFill/>
            <a:miter lim="800000"/>
            <a:headEnd/>
            <a:tailEnd/>
          </a:ln>
        </p:spPr>
        <p:txBody>
          <a:bodyPr wrap="square">
            <a:spAutoFit/>
          </a:bodyPr>
          <a:lstStyle/>
          <a:p>
            <a:pPr algn="r"/>
            <a:r>
              <a:rPr lang="zh-TW" altLang="en-US" dirty="0" smtClean="0">
                <a:latin typeface="Calibri" pitchFamily="34" charset="0"/>
                <a:ea typeface="華康儷中黑" pitchFamily="49" charset="-120"/>
              </a:rPr>
              <a:t>系統跟進消費</a:t>
            </a:r>
            <a:endParaRPr lang="en-US" altLang="zh-TW" dirty="0" smtClean="0">
              <a:latin typeface="Calibri" pitchFamily="34" charset="0"/>
              <a:ea typeface="華康儷中黑" pitchFamily="49" charset="-120"/>
            </a:endParaRPr>
          </a:p>
          <a:p>
            <a:pPr algn="r"/>
            <a:r>
              <a:rPr lang="en-US" dirty="0" smtClean="0">
                <a:latin typeface="Calibri" pitchFamily="34" charset="0"/>
                <a:ea typeface="華康儷中黑" pitchFamily="49" charset="-120"/>
              </a:rPr>
              <a:t>Tracking System to track all orders</a:t>
            </a:r>
          </a:p>
          <a:p>
            <a:pPr algn="r"/>
            <a:endParaRPr lang="en-US" dirty="0" smtClean="0">
              <a:latin typeface="Calibri" pitchFamily="34" charset="0"/>
              <a:ea typeface="華康儷中黑" pitchFamily="49" charset="-120"/>
            </a:endParaRPr>
          </a:p>
          <a:p>
            <a:pPr algn="r"/>
            <a:endParaRPr lang="en-US" dirty="0">
              <a:latin typeface="Calibri" pitchFamily="34" charset="0"/>
              <a:ea typeface="華康儷中黑" pitchFamily="49" charset="-120"/>
            </a:endParaRPr>
          </a:p>
        </p:txBody>
      </p:sp>
      <p:sp>
        <p:nvSpPr>
          <p:cNvPr id="25" name="TextBox 8"/>
          <p:cNvSpPr txBox="1">
            <a:spLocks noChangeArrowheads="1"/>
          </p:cNvSpPr>
          <p:nvPr/>
        </p:nvSpPr>
        <p:spPr bwMode="auto">
          <a:xfrm>
            <a:off x="6934201" y="2866072"/>
            <a:ext cx="2055424" cy="1477328"/>
          </a:xfrm>
          <a:prstGeom prst="rect">
            <a:avLst/>
          </a:prstGeom>
          <a:noFill/>
          <a:ln w="9525">
            <a:noFill/>
            <a:miter lim="800000"/>
            <a:headEnd/>
            <a:tailEnd/>
          </a:ln>
        </p:spPr>
        <p:txBody>
          <a:bodyPr wrap="square">
            <a:spAutoFit/>
          </a:bodyPr>
          <a:lstStyle/>
          <a:p>
            <a:pPr algn="r"/>
            <a:r>
              <a:rPr lang="zh-TW" altLang="en-US" dirty="0" smtClean="0">
                <a:latin typeface="Calibri" pitchFamily="34" charset="0"/>
                <a:ea typeface="華康儷中黑" pitchFamily="49" charset="-120"/>
              </a:rPr>
              <a:t>方便購物體驗</a:t>
            </a:r>
            <a:endParaRPr lang="en-US" altLang="zh-TW" dirty="0" smtClean="0">
              <a:latin typeface="Calibri" pitchFamily="34" charset="0"/>
              <a:ea typeface="華康儷中黑" pitchFamily="49" charset="-120"/>
            </a:endParaRPr>
          </a:p>
          <a:p>
            <a:pPr algn="r"/>
            <a:r>
              <a:rPr lang="en-US" dirty="0" smtClean="0">
                <a:latin typeface="Calibri" pitchFamily="34" charset="0"/>
                <a:ea typeface="華康儷中黑" pitchFamily="49" charset="-120"/>
              </a:rPr>
              <a:t>Automation Program to find what you are buying</a:t>
            </a:r>
          </a:p>
        </p:txBody>
      </p:sp>
      <p:sp>
        <p:nvSpPr>
          <p:cNvPr id="26" name="TextBox 8"/>
          <p:cNvSpPr txBox="1">
            <a:spLocks noChangeArrowheads="1"/>
          </p:cNvSpPr>
          <p:nvPr/>
        </p:nvSpPr>
        <p:spPr bwMode="auto">
          <a:xfrm>
            <a:off x="6711363" y="5293857"/>
            <a:ext cx="2432637" cy="923330"/>
          </a:xfrm>
          <a:prstGeom prst="rect">
            <a:avLst/>
          </a:prstGeom>
          <a:noFill/>
          <a:ln w="9525">
            <a:noFill/>
            <a:miter lim="800000"/>
            <a:headEnd/>
            <a:tailEnd/>
          </a:ln>
        </p:spPr>
        <p:txBody>
          <a:bodyPr wrap="square">
            <a:spAutoFit/>
          </a:bodyPr>
          <a:lstStyle/>
          <a:p>
            <a:pPr algn="r"/>
            <a:r>
              <a:rPr lang="zh-TW" altLang="en-US" dirty="0" smtClean="0">
                <a:latin typeface="Calibri" pitchFamily="34" charset="0"/>
                <a:ea typeface="華康儷中黑" pitchFamily="49" charset="-120"/>
              </a:rPr>
              <a:t>改變消費習慣</a:t>
            </a:r>
            <a:endParaRPr lang="en-US" altLang="zh-TW" dirty="0" smtClean="0">
              <a:latin typeface="Calibri" pitchFamily="34" charset="0"/>
              <a:ea typeface="華康儷中黑" pitchFamily="49" charset="-120"/>
            </a:endParaRPr>
          </a:p>
          <a:p>
            <a:pPr algn="r"/>
            <a:r>
              <a:rPr lang="en-US" dirty="0" smtClean="0">
                <a:latin typeface="Calibri" pitchFamily="34" charset="0"/>
                <a:ea typeface="華康儷中黑" pitchFamily="49" charset="-120"/>
              </a:rPr>
              <a:t>Brick and Mortar to </a:t>
            </a:r>
            <a:br>
              <a:rPr lang="en-US" dirty="0" smtClean="0">
                <a:latin typeface="Calibri" pitchFamily="34" charset="0"/>
                <a:ea typeface="華康儷中黑" pitchFamily="49" charset="-120"/>
              </a:rPr>
            </a:br>
            <a:r>
              <a:rPr lang="en-US" dirty="0" smtClean="0">
                <a:latin typeface="Calibri" pitchFamily="34" charset="0"/>
                <a:ea typeface="華康儷中黑" pitchFamily="49" charset="-120"/>
              </a:rPr>
              <a:t>Click and Order</a:t>
            </a:r>
          </a:p>
        </p:txBody>
      </p:sp>
      <p:sp>
        <p:nvSpPr>
          <p:cNvPr id="31" name="Title 5"/>
          <p:cNvSpPr txBox="1">
            <a:spLocks/>
          </p:cNvSpPr>
          <p:nvPr/>
        </p:nvSpPr>
        <p:spPr>
          <a:xfrm>
            <a:off x="186272" y="29108"/>
            <a:ext cx="8957728" cy="119009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pPr fontAlgn="auto">
              <a:spcAft>
                <a:spcPts val="0"/>
              </a:spcAft>
              <a:defRPr/>
            </a:pPr>
            <a:r>
              <a:rPr lang="zh-TW" altLang="en-US" b="1" dirty="0" smtClean="0">
                <a:ln>
                  <a:solidFill>
                    <a:srgbClr val="242852">
                      <a:lumMod val="50000"/>
                    </a:srgbClr>
                  </a:solidFill>
                </a:ln>
                <a:solidFill>
                  <a:schemeClr val="tx1"/>
                </a:solidFill>
                <a:latin typeface="Calibri" pitchFamily="34" charset="0"/>
                <a:ea typeface="華康儷中黑" pitchFamily="49" charset="-120"/>
              </a:rPr>
              <a:t>美安香港優勢</a:t>
            </a:r>
            <a:endParaRPr lang="en-US" altLang="zh-TW" sz="6000" b="1" dirty="0" smtClean="0">
              <a:ln>
                <a:solidFill>
                  <a:srgbClr val="242852">
                    <a:lumMod val="50000"/>
                  </a:srgbClr>
                </a:solidFill>
              </a:ln>
              <a:solidFill>
                <a:schemeClr val="tx1"/>
              </a:solidFill>
              <a:latin typeface="Calibri" pitchFamily="34" charset="0"/>
              <a:ea typeface="華康儷中黑" pitchFamily="49" charset="-12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solidFill>
                    <a:srgbClr val="242852">
                      <a:lumMod val="50000"/>
                    </a:srgbClr>
                  </a:solidFill>
                </a:ln>
                <a:solidFill>
                  <a:schemeClr val="tx1"/>
                </a:solidFill>
                <a:effectLst/>
                <a:uLnTx/>
                <a:uFillTx/>
                <a:latin typeface="Calibri" pitchFamily="34" charset="0"/>
                <a:ea typeface="華康儷中黑" pitchFamily="49" charset="-120"/>
              </a:rPr>
              <a:t>How do we put it all together?</a:t>
            </a:r>
          </a:p>
        </p:txBody>
      </p:sp>
      <p:pic>
        <p:nvPicPr>
          <p:cNvPr id="18434" name="Picture 2" descr="http://www.waibong.com/images/photos/a2ca8e19a59099f5ba06d7b7dcb43ecb.jpg">
            <a:hlinkClick r:id="rId2"/>
          </p:cNvPr>
          <p:cNvPicPr>
            <a:picLocks noChangeAspect="1" noChangeArrowheads="1"/>
          </p:cNvPicPr>
          <p:nvPr/>
        </p:nvPicPr>
        <p:blipFill>
          <a:blip r:embed="rId3" cstate="print"/>
          <a:srcRect/>
          <a:stretch>
            <a:fillRect/>
          </a:stretch>
        </p:blipFill>
        <p:spPr bwMode="auto">
          <a:xfrm>
            <a:off x="3200400" y="2514600"/>
            <a:ext cx="2895595" cy="1447800"/>
          </a:xfrm>
          <a:prstGeom prst="rect">
            <a:avLst/>
          </a:prstGeom>
          <a:noFill/>
        </p:spPr>
      </p:pic>
      <p:grpSp>
        <p:nvGrpSpPr>
          <p:cNvPr id="28" name="Group 27"/>
          <p:cNvGrpSpPr/>
          <p:nvPr/>
        </p:nvGrpSpPr>
        <p:grpSpPr>
          <a:xfrm>
            <a:off x="103123" y="2866935"/>
            <a:ext cx="1981573" cy="1667828"/>
            <a:chOff x="103123" y="2866935"/>
            <a:chExt cx="1981573" cy="1667828"/>
          </a:xfrm>
        </p:grpSpPr>
        <p:sp>
          <p:nvSpPr>
            <p:cNvPr id="16" name="TextBox 8"/>
            <p:cNvSpPr txBox="1">
              <a:spLocks noChangeArrowheads="1"/>
            </p:cNvSpPr>
            <p:nvPr/>
          </p:nvSpPr>
          <p:spPr bwMode="auto">
            <a:xfrm>
              <a:off x="103123" y="2866935"/>
              <a:ext cx="1725677" cy="877163"/>
            </a:xfrm>
            <a:prstGeom prst="rect">
              <a:avLst/>
            </a:prstGeom>
            <a:noFill/>
            <a:ln w="9525">
              <a:noFill/>
              <a:miter lim="800000"/>
              <a:headEnd/>
              <a:tailEnd/>
            </a:ln>
          </p:spPr>
          <p:txBody>
            <a:bodyPr wrap="square">
              <a:spAutoFit/>
            </a:bodyPr>
            <a:lstStyle/>
            <a:p>
              <a:r>
                <a:rPr lang="zh-TW" altLang="en-US" sz="1700" dirty="0" smtClean="0">
                  <a:latin typeface="Calibri" pitchFamily="34" charset="0"/>
                  <a:ea typeface="華康儷中黑" pitchFamily="49" charset="-120"/>
                </a:rPr>
                <a:t>所有人生活都要</a:t>
              </a:r>
              <a:r>
                <a:rPr lang="zh-TW" altLang="en-US" sz="1700" dirty="0" smtClean="0">
                  <a:solidFill>
                    <a:srgbClr val="0000FF"/>
                  </a:solidFill>
                  <a:latin typeface="Calibri" pitchFamily="34" charset="0"/>
                  <a:ea typeface="華康儷中黑" pitchFamily="49" charset="-120"/>
                </a:rPr>
                <a:t>購物</a:t>
              </a:r>
              <a:r>
                <a:rPr lang="en-US" altLang="zh-TW" sz="1700" dirty="0" smtClean="0">
                  <a:latin typeface="Calibri" pitchFamily="34" charset="0"/>
                  <a:ea typeface="華康儷中黑" pitchFamily="49" charset="-120"/>
                </a:rPr>
                <a:t>/</a:t>
              </a:r>
              <a:r>
                <a:rPr lang="zh-TW" altLang="en-US" sz="1700" dirty="0" smtClean="0">
                  <a:latin typeface="Calibri" pitchFamily="34" charset="0"/>
                  <a:ea typeface="華康儷中黑" pitchFamily="49" charset="-120"/>
                </a:rPr>
                <a:t>消費</a:t>
              </a:r>
              <a:r>
                <a:rPr lang="en-US" altLang="zh-TW" sz="1700" dirty="0" smtClean="0">
                  <a:latin typeface="Calibri" pitchFamily="34" charset="0"/>
                  <a:ea typeface="華康儷中黑" pitchFamily="49" charset="-120"/>
                </a:rPr>
                <a:t>(</a:t>
              </a:r>
              <a:r>
                <a:rPr lang="zh-TW" altLang="en-US" sz="1700" dirty="0" smtClean="0">
                  <a:latin typeface="Calibri" pitchFamily="34" charset="0"/>
                  <a:ea typeface="華康儷中黑" pitchFamily="49" charset="-120"/>
                </a:rPr>
                <a:t>勒緊褲頭</a:t>
              </a:r>
              <a:r>
                <a:rPr lang="en-US" altLang="zh-TW" sz="1700" dirty="0" smtClean="0">
                  <a:latin typeface="Calibri" pitchFamily="34" charset="0"/>
                  <a:ea typeface="華康儷中黑" pitchFamily="49" charset="-120"/>
                </a:rPr>
                <a:t>)</a:t>
              </a:r>
            </a:p>
          </p:txBody>
        </p:sp>
        <p:sp>
          <p:nvSpPr>
            <p:cNvPr id="22" name="Line 33"/>
            <p:cNvSpPr>
              <a:spLocks noChangeShapeType="1"/>
            </p:cNvSpPr>
            <p:nvPr/>
          </p:nvSpPr>
          <p:spPr bwMode="auto">
            <a:xfrm rot="5400000" flipV="1">
              <a:off x="1547019" y="3240881"/>
              <a:ext cx="0" cy="452438"/>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dirty="0">
                <a:solidFill>
                  <a:sysClr val="windowText" lastClr="000000"/>
                </a:solidFill>
                <a:latin typeface="Calibri" pitchFamily="34" charset="0"/>
                <a:ea typeface="華康儷中黑" pitchFamily="49" charset="-120"/>
                <a:cs typeface="ＭＳ Ｐゴシック" pitchFamily="-108" charset="-128"/>
              </a:endParaRPr>
            </a:p>
          </p:txBody>
        </p:sp>
        <p:sp>
          <p:nvSpPr>
            <p:cNvPr id="27" name="TextBox 26"/>
            <p:cNvSpPr txBox="1"/>
            <p:nvPr/>
          </p:nvSpPr>
          <p:spPr>
            <a:xfrm>
              <a:off x="103496" y="3657600"/>
              <a:ext cx="1981200" cy="877163"/>
            </a:xfrm>
            <a:prstGeom prst="rect">
              <a:avLst/>
            </a:prstGeom>
            <a:noFill/>
          </p:spPr>
          <p:txBody>
            <a:bodyPr wrap="square" rtlCol="0">
              <a:spAutoFit/>
            </a:bodyPr>
            <a:lstStyle/>
            <a:p>
              <a:r>
                <a:rPr lang="en-US" altLang="zh-TW" sz="1700" dirty="0" smtClean="0">
                  <a:latin typeface="Calibri" pitchFamily="34" charset="0"/>
                  <a:ea typeface="華康儷中黑" pitchFamily="49" charset="-120"/>
                </a:rPr>
                <a:t>People must </a:t>
              </a:r>
              <a:r>
                <a:rPr lang="en-US" altLang="zh-TW" sz="1700" dirty="0" smtClean="0">
                  <a:solidFill>
                    <a:srgbClr val="0000FF"/>
                  </a:solidFill>
                  <a:latin typeface="Calibri" pitchFamily="34" charset="0"/>
                  <a:ea typeface="華康儷中黑" pitchFamily="49" charset="-120"/>
                </a:rPr>
                <a:t>SHOP </a:t>
              </a:r>
              <a:r>
                <a:rPr lang="en-US" altLang="zh-TW" sz="1700" dirty="0" smtClean="0">
                  <a:latin typeface="Calibri" pitchFamily="34" charset="0"/>
                  <a:ea typeface="華康儷中黑" pitchFamily="49" charset="-120"/>
                </a:rPr>
                <a:t>/Spend to Live</a:t>
              </a:r>
            </a:p>
            <a:p>
              <a:r>
                <a:rPr lang="en-US" altLang="zh-TW" sz="1700" dirty="0" smtClean="0">
                  <a:latin typeface="Calibri" pitchFamily="34" charset="0"/>
                  <a:ea typeface="華康儷中黑" pitchFamily="49" charset="-120"/>
                </a:rPr>
                <a:t>(Tighten Belt)</a:t>
              </a:r>
              <a:endParaRPr lang="zh-TW" altLang="en-US" sz="1700" dirty="0"/>
            </a:p>
          </p:txBody>
        </p:sp>
      </p:grpSp>
    </p:spTree>
    <p:extLst>
      <p:ext uri="{BB962C8B-B14F-4D97-AF65-F5344CB8AC3E}">
        <p14:creationId xmlns:p14="http://schemas.microsoft.com/office/powerpoint/2010/main" xmlns="" val="209770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精明</a:t>
            </a:r>
          </a:p>
        </p:txBody>
      </p:sp>
      <p:sp>
        <p:nvSpPr>
          <p:cNvPr id="3" name="內容版面配置區 2"/>
          <p:cNvSpPr>
            <a:spLocks noGrp="1"/>
          </p:cNvSpPr>
          <p:nvPr>
            <p:ph idx="1"/>
          </p:nvPr>
        </p:nvSpPr>
        <p:spPr/>
        <p:txBody>
          <a:bodyPr/>
          <a:lstStyle/>
          <a:p>
            <a:endParaRPr lang="zh-TW" altLang="en-US" smtClean="0"/>
          </a:p>
        </p:txBody>
      </p:sp>
      <p:pic>
        <p:nvPicPr>
          <p:cNvPr id="31747" name="Picture 2" descr="G:\Shopping Annuity - CalvinRose\shoppingAnnuity\Shoppinglist-1.JPG"/>
          <p:cNvPicPr>
            <a:picLocks noChangeAspect="1" noChangeArrowheads="1"/>
          </p:cNvPicPr>
          <p:nvPr/>
        </p:nvPicPr>
        <p:blipFill>
          <a:blip r:embed="rId2" cstate="print"/>
          <a:srcRect/>
          <a:stretch>
            <a:fillRect/>
          </a:stretch>
        </p:blipFill>
        <p:spPr bwMode="auto">
          <a:xfrm>
            <a:off x="4057650" y="-25400"/>
            <a:ext cx="5619750" cy="7493000"/>
          </a:xfrm>
          <a:prstGeom prst="rect">
            <a:avLst/>
          </a:prstGeom>
          <a:noFill/>
          <a:ln w="9525">
            <a:noFill/>
            <a:miter lim="800000"/>
            <a:headEnd/>
            <a:tailEnd/>
          </a:ln>
        </p:spPr>
      </p:pic>
      <p:sp>
        <p:nvSpPr>
          <p:cNvPr id="5" name="Rounded Rectangle 8"/>
          <p:cNvSpPr/>
          <p:nvPr/>
        </p:nvSpPr>
        <p:spPr>
          <a:xfrm>
            <a:off x="0" y="0"/>
            <a:ext cx="4419600" cy="68580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zh-TW">
              <a:solidFill>
                <a:srgbClr val="FFFFFF"/>
              </a:solidFill>
            </a:endParaRPr>
          </a:p>
        </p:txBody>
      </p:sp>
      <p:sp>
        <p:nvSpPr>
          <p:cNvPr id="7" name="文字方塊 6"/>
          <p:cNvSpPr txBox="1"/>
          <p:nvPr/>
        </p:nvSpPr>
        <p:spPr>
          <a:xfrm>
            <a:off x="152400" y="838200"/>
            <a:ext cx="4495800" cy="3354765"/>
          </a:xfrm>
          <a:prstGeom prst="rect">
            <a:avLst/>
          </a:prstGeom>
          <a:noFill/>
        </p:spPr>
        <p:txBody>
          <a:bodyPr wrap="square" rtlCol="0">
            <a:spAutoFit/>
          </a:bodyPr>
          <a:lstStyle/>
          <a:p>
            <a:r>
              <a:rPr lang="zh-TW" altLang="en-US" sz="3600" dirty="0" smtClean="0">
                <a:latin typeface="Calibri" pitchFamily="34" charset="0"/>
                <a:ea typeface="華康儷中黑" pitchFamily="49" charset="-120"/>
              </a:rPr>
              <a:t>消費轉成投資</a:t>
            </a:r>
            <a:endParaRPr lang="en-US" altLang="zh-TW" sz="3600" dirty="0" smtClean="0">
              <a:latin typeface="Calibri" pitchFamily="34" charset="0"/>
              <a:ea typeface="華康儷中黑" pitchFamily="49" charset="-120"/>
            </a:endParaRPr>
          </a:p>
          <a:p>
            <a:r>
              <a:rPr lang="en-US" altLang="zh-TW" sz="3200" dirty="0" smtClean="0">
                <a:latin typeface="Calibri" pitchFamily="34" charset="0"/>
                <a:ea typeface="華康儷中黑" pitchFamily="49" charset="-120"/>
              </a:rPr>
              <a:t>Spending to Earning</a:t>
            </a:r>
          </a:p>
          <a:p>
            <a:endParaRPr lang="en-US" altLang="zh-TW" sz="3600" dirty="0" smtClean="0">
              <a:latin typeface="Calibri" pitchFamily="34" charset="0"/>
              <a:ea typeface="華康儷中黑" pitchFamily="49" charset="-120"/>
            </a:endParaRPr>
          </a:p>
          <a:p>
            <a:endParaRPr lang="en-US" altLang="zh-TW" sz="3600" dirty="0" smtClean="0">
              <a:latin typeface="Calibri" pitchFamily="34" charset="0"/>
              <a:ea typeface="華康儷中黑" pitchFamily="49" charset="-120"/>
            </a:endParaRPr>
          </a:p>
          <a:p>
            <a:r>
              <a:rPr lang="zh-TW" altLang="en-US" sz="3600" dirty="0" smtClean="0">
                <a:latin typeface="Calibri" pitchFamily="34" charset="0"/>
                <a:ea typeface="華康儷中黑" pitchFamily="49" charset="-120"/>
              </a:rPr>
              <a:t>家居購物清單</a:t>
            </a:r>
            <a:endParaRPr lang="en-US" altLang="zh-TW" sz="3600" dirty="0" smtClean="0">
              <a:latin typeface="Calibri" pitchFamily="34" charset="0"/>
              <a:ea typeface="華康儷中黑" pitchFamily="49" charset="-120"/>
            </a:endParaRPr>
          </a:p>
          <a:p>
            <a:r>
              <a:rPr lang="en-US" altLang="zh-TW" sz="3200" dirty="0" smtClean="0">
                <a:latin typeface="Calibri" pitchFamily="34" charset="0"/>
                <a:ea typeface="華康儷中黑" pitchFamily="49" charset="-120"/>
              </a:rPr>
              <a:t>Home Shopping List</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Users\user\Dropbox\MA Convention\ShoppingAnnuity-2013 RoseCalvin\shoppingAnnuity\shoppinglist-2-1.jpg"/>
          <p:cNvPicPr>
            <a:picLocks noChangeAspect="1" noChangeArrowheads="1"/>
          </p:cNvPicPr>
          <p:nvPr/>
        </p:nvPicPr>
        <p:blipFill>
          <a:blip r:embed="rId2" cstate="print"/>
          <a:srcRect/>
          <a:stretch>
            <a:fillRect/>
          </a:stretch>
        </p:blipFill>
        <p:spPr bwMode="auto">
          <a:xfrm>
            <a:off x="5067300" y="1524000"/>
            <a:ext cx="4000500" cy="5334000"/>
          </a:xfrm>
          <a:prstGeom prst="rect">
            <a:avLst/>
          </a:prstGeom>
          <a:noFill/>
        </p:spPr>
      </p:pic>
      <p:sp>
        <p:nvSpPr>
          <p:cNvPr id="6" name="內容版面配置區 2"/>
          <p:cNvSpPr>
            <a:spLocks noGrp="1"/>
          </p:cNvSpPr>
          <p:nvPr>
            <p:ph idx="1"/>
          </p:nvPr>
        </p:nvSpPr>
        <p:spPr>
          <a:xfrm>
            <a:off x="152400" y="1600200"/>
            <a:ext cx="5257800" cy="4876800"/>
          </a:xfrm>
        </p:spPr>
        <p:txBody>
          <a:bodyPr/>
          <a:lstStyle/>
          <a:p>
            <a:pPr>
              <a:buNone/>
            </a:pPr>
            <a:endParaRPr lang="en-US" altLang="zh-TW" dirty="0" smtClean="0">
              <a:latin typeface="Calibri" pitchFamily="34" charset="0"/>
              <a:ea typeface="華康儷中黑" pitchFamily="49" charset="-120"/>
            </a:endParaRPr>
          </a:p>
          <a:p>
            <a:r>
              <a:rPr lang="en-US" altLang="zh-TW" dirty="0" err="1" smtClean="0">
                <a:latin typeface="Calibri" pitchFamily="34" charset="0"/>
                <a:ea typeface="華康儷中黑" pitchFamily="49" charset="-120"/>
              </a:rPr>
              <a:t>和朋友夥伴分享</a:t>
            </a:r>
            <a:endParaRPr lang="en-US" altLang="zh-TW" dirty="0" smtClean="0">
              <a:latin typeface="Calibri" pitchFamily="34" charset="0"/>
              <a:ea typeface="華康儷中黑" pitchFamily="49" charset="-120"/>
            </a:endParaRPr>
          </a:p>
          <a:p>
            <a:pPr>
              <a:buNone/>
            </a:pPr>
            <a:r>
              <a:rPr lang="en-US" altLang="zh-TW" sz="2800" dirty="0" smtClean="0">
                <a:latin typeface="Calibri" pitchFamily="34" charset="0"/>
                <a:ea typeface="華康儷中黑" pitchFamily="49" charset="-120"/>
              </a:rPr>
              <a:t>	</a:t>
            </a:r>
            <a:r>
              <a:rPr lang="en-US" altLang="zh-TW" sz="2600" dirty="0" smtClean="0">
                <a:latin typeface="Calibri" pitchFamily="34" charset="0"/>
                <a:ea typeface="華康儷中黑" pitchFamily="49" charset="-120"/>
              </a:rPr>
              <a:t>Share with Partners and Friends</a:t>
            </a:r>
          </a:p>
          <a:p>
            <a:pPr>
              <a:buNone/>
            </a:pPr>
            <a:endParaRPr lang="en-US" altLang="zh-TW" dirty="0" smtClean="0">
              <a:latin typeface="Calibri" pitchFamily="34" charset="0"/>
              <a:ea typeface="華康儷中黑" pitchFamily="49" charset="-120"/>
            </a:endParaRPr>
          </a:p>
          <a:p>
            <a:r>
              <a:rPr lang="zh-TW" altLang="en-US" dirty="0" smtClean="0">
                <a:latin typeface="Calibri" pitchFamily="34" charset="0"/>
                <a:ea typeface="華康儷中黑" pitchFamily="49" charset="-120"/>
              </a:rPr>
              <a:t>提供購物建議</a:t>
            </a:r>
            <a:endParaRPr lang="en-US" altLang="zh-TW" dirty="0" smtClean="0">
              <a:latin typeface="Calibri" pitchFamily="34" charset="0"/>
              <a:ea typeface="華康儷中黑" pitchFamily="49" charset="-120"/>
            </a:endParaRPr>
          </a:p>
          <a:p>
            <a:pPr>
              <a:buNone/>
            </a:pPr>
            <a:r>
              <a:rPr lang="en-US" altLang="zh-TW" sz="2600" dirty="0" smtClean="0">
                <a:latin typeface="Calibri" pitchFamily="34" charset="0"/>
                <a:ea typeface="華康儷中黑" pitchFamily="49" charset="-120"/>
              </a:rPr>
              <a:t>	Shopping Suggestions </a:t>
            </a:r>
          </a:p>
          <a:p>
            <a:pPr>
              <a:buNone/>
            </a:pPr>
            <a:endParaRPr lang="en-US" altLang="zh-TW" dirty="0" smtClean="0">
              <a:latin typeface="Calibri" pitchFamily="34" charset="0"/>
              <a:ea typeface="華康儷中黑" pitchFamily="49" charset="-120"/>
            </a:endParaRPr>
          </a:p>
          <a:p>
            <a:pPr>
              <a:buNone/>
            </a:pPr>
            <a:endParaRPr lang="zh-TW" altLang="en-US" dirty="0">
              <a:latin typeface="Calibri" pitchFamily="34" charset="0"/>
              <a:ea typeface="華康儷中黑" pitchFamily="49" charset="-120"/>
            </a:endParaRPr>
          </a:p>
        </p:txBody>
      </p:sp>
      <p:sp>
        <p:nvSpPr>
          <p:cNvPr id="8" name="標題 1"/>
          <p:cNvSpPr>
            <a:spLocks noGrp="1"/>
          </p:cNvSpPr>
          <p:nvPr>
            <p:ph type="title"/>
          </p:nvPr>
        </p:nvSpPr>
        <p:spPr>
          <a:xfrm>
            <a:off x="228600" y="228600"/>
            <a:ext cx="7772400" cy="1143000"/>
          </a:xfrm>
        </p:spPr>
        <p:txBody>
          <a:bodyPr/>
          <a:lstStyle/>
          <a:p>
            <a:pPr algn="l"/>
            <a:r>
              <a:rPr lang="en-US" altLang="zh-TW" sz="4000" dirty="0" err="1" smtClean="0">
                <a:latin typeface="Calibri" pitchFamily="34" charset="0"/>
                <a:ea typeface="華康儷中黑" pitchFamily="49" charset="-120"/>
              </a:rPr>
              <a:t>利用家居購物清單</a:t>
            </a:r>
            <a:r>
              <a:rPr lang="en-US" altLang="zh-TW" sz="3600" dirty="0" smtClean="0">
                <a:latin typeface="Calibri" pitchFamily="34" charset="0"/>
                <a:ea typeface="華康儷中黑" pitchFamily="49" charset="-120"/>
              </a:rPr>
              <a:t/>
            </a:r>
            <a:br>
              <a:rPr lang="en-US" altLang="zh-TW" sz="3600" dirty="0" smtClean="0">
                <a:latin typeface="Calibri" pitchFamily="34" charset="0"/>
                <a:ea typeface="華康儷中黑" pitchFamily="49" charset="-120"/>
              </a:rPr>
            </a:br>
            <a:r>
              <a:rPr lang="en-US" altLang="zh-TW" sz="3600" dirty="0" smtClean="0">
                <a:latin typeface="Calibri" pitchFamily="34" charset="0"/>
                <a:ea typeface="華康儷中黑" pitchFamily="49" charset="-120"/>
              </a:rPr>
              <a:t>Use the Home Shopping List </a:t>
            </a:r>
            <a:endParaRPr lang="zh-TW" altLang="en-US" sz="3600" dirty="0">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0" y="0"/>
            <a:ext cx="9144000" cy="7252138"/>
          </a:xfrm>
          <a:prstGeom prst="rect">
            <a:avLst/>
          </a:prstGeom>
          <a:noFill/>
          <a:ln w="9525">
            <a:noFill/>
            <a:miter lim="800000"/>
            <a:headEnd/>
            <a:tailEnd/>
          </a:ln>
        </p:spPr>
      </p:pic>
      <p:pic>
        <p:nvPicPr>
          <p:cNvPr id="38" name="Picture 1"/>
          <p:cNvPicPr>
            <a:picLocks noChangeAspect="1" noChangeArrowheads="1"/>
          </p:cNvPicPr>
          <p:nvPr/>
        </p:nvPicPr>
        <p:blipFill>
          <a:blip r:embed="rId4" cstate="print"/>
          <a:srcRect/>
          <a:stretch>
            <a:fillRect/>
          </a:stretch>
        </p:blipFill>
        <p:spPr bwMode="auto">
          <a:xfrm>
            <a:off x="4038601" y="2708275"/>
            <a:ext cx="644396" cy="1523665"/>
          </a:xfrm>
          <a:prstGeom prst="rect">
            <a:avLst/>
          </a:prstGeom>
          <a:noFill/>
          <a:ln w="9525">
            <a:noFill/>
            <a:miter lim="800000"/>
            <a:headEnd/>
            <a:tailEnd/>
          </a:ln>
        </p:spPr>
      </p:pic>
      <p:pic>
        <p:nvPicPr>
          <p:cNvPr id="39" name="Picture 2"/>
          <p:cNvPicPr>
            <a:picLocks noChangeAspect="1" noChangeArrowheads="1"/>
          </p:cNvPicPr>
          <p:nvPr/>
        </p:nvPicPr>
        <p:blipFill>
          <a:blip r:embed="rId5" cstate="print"/>
          <a:srcRect/>
          <a:stretch>
            <a:fillRect/>
          </a:stretch>
        </p:blipFill>
        <p:spPr bwMode="auto">
          <a:xfrm>
            <a:off x="5055361" y="2514600"/>
            <a:ext cx="780904" cy="1704337"/>
          </a:xfrm>
          <a:prstGeom prst="rect">
            <a:avLst/>
          </a:prstGeom>
          <a:noFill/>
          <a:ln w="9525">
            <a:noFill/>
            <a:miter lim="800000"/>
            <a:headEnd/>
            <a:tailEnd/>
          </a:ln>
        </p:spPr>
      </p:pic>
      <p:pic>
        <p:nvPicPr>
          <p:cNvPr id="40" name="Picture 3"/>
          <p:cNvPicPr>
            <a:picLocks noChangeAspect="1" noChangeArrowheads="1"/>
          </p:cNvPicPr>
          <p:nvPr/>
        </p:nvPicPr>
        <p:blipFill>
          <a:blip r:embed="rId6" cstate="print"/>
          <a:srcRect/>
          <a:stretch>
            <a:fillRect/>
          </a:stretch>
        </p:blipFill>
        <p:spPr bwMode="auto">
          <a:xfrm>
            <a:off x="6193864" y="2828925"/>
            <a:ext cx="1273736" cy="1445374"/>
          </a:xfrm>
          <a:prstGeom prst="rect">
            <a:avLst/>
          </a:prstGeom>
          <a:noFill/>
          <a:ln w="9525">
            <a:noFill/>
            <a:miter lim="800000"/>
            <a:headEnd/>
            <a:tailEnd/>
          </a:ln>
        </p:spPr>
      </p:pic>
      <p:pic>
        <p:nvPicPr>
          <p:cNvPr id="41" name="Picture 5"/>
          <p:cNvPicPr>
            <a:picLocks noChangeAspect="1" noChangeArrowheads="1"/>
          </p:cNvPicPr>
          <p:nvPr/>
        </p:nvPicPr>
        <p:blipFill>
          <a:blip r:embed="rId7" cstate="print"/>
          <a:srcRect/>
          <a:stretch>
            <a:fillRect/>
          </a:stretch>
        </p:blipFill>
        <p:spPr bwMode="auto">
          <a:xfrm>
            <a:off x="7924800" y="2666088"/>
            <a:ext cx="770866" cy="1555784"/>
          </a:xfrm>
          <a:prstGeom prst="rect">
            <a:avLst/>
          </a:prstGeom>
          <a:noFill/>
          <a:ln w="9525">
            <a:noFill/>
            <a:miter lim="800000"/>
            <a:headEnd/>
            <a:tailEnd/>
          </a:ln>
        </p:spPr>
      </p:pic>
      <p:pic>
        <p:nvPicPr>
          <p:cNvPr id="42" name="Picture 8"/>
          <p:cNvPicPr>
            <a:picLocks noChangeAspect="1" noChangeArrowheads="1"/>
          </p:cNvPicPr>
          <p:nvPr/>
        </p:nvPicPr>
        <p:blipFill>
          <a:blip r:embed="rId8" cstate="print">
            <a:clrChange>
              <a:clrFrom>
                <a:srgbClr val="FFFFFF"/>
              </a:clrFrom>
              <a:clrTo>
                <a:srgbClr val="FFFFFF">
                  <a:alpha val="0"/>
                </a:srgbClr>
              </a:clrTo>
            </a:clrChange>
          </a:blip>
          <a:srcRect b="3945"/>
          <a:stretch>
            <a:fillRect/>
          </a:stretch>
        </p:blipFill>
        <p:spPr bwMode="auto">
          <a:xfrm>
            <a:off x="3907293" y="2133600"/>
            <a:ext cx="825067" cy="2209800"/>
          </a:xfrm>
          <a:prstGeom prst="rect">
            <a:avLst/>
          </a:prstGeom>
          <a:noFill/>
          <a:ln w="9525">
            <a:noFill/>
            <a:miter lim="800000"/>
            <a:headEnd/>
            <a:tailEnd/>
          </a:ln>
        </p:spPr>
      </p:pic>
      <p:pic>
        <p:nvPicPr>
          <p:cNvPr id="43" name="Picture 9"/>
          <p:cNvPicPr>
            <a:picLocks noChangeAspect="1" noChangeArrowheads="1"/>
          </p:cNvPicPr>
          <p:nvPr/>
        </p:nvPicPr>
        <p:blipFill>
          <a:blip r:embed="rId9" cstate="print">
            <a:clrChange>
              <a:clrFrom>
                <a:srgbClr val="FFFFFF"/>
              </a:clrFrom>
              <a:clrTo>
                <a:srgbClr val="FFFFFF">
                  <a:alpha val="0"/>
                </a:srgbClr>
              </a:clrTo>
            </a:clrChange>
          </a:blip>
          <a:srcRect b="4324"/>
          <a:stretch>
            <a:fillRect/>
          </a:stretch>
        </p:blipFill>
        <p:spPr bwMode="auto">
          <a:xfrm>
            <a:off x="5112510" y="2084696"/>
            <a:ext cx="831090" cy="2258704"/>
          </a:xfrm>
          <a:prstGeom prst="rect">
            <a:avLst/>
          </a:prstGeom>
          <a:noFill/>
          <a:ln w="9525">
            <a:noFill/>
            <a:miter lim="800000"/>
            <a:headEnd/>
            <a:tailEnd/>
          </a:ln>
        </p:spPr>
      </p:pic>
      <p:pic>
        <p:nvPicPr>
          <p:cNvPr id="44" name="Picture 10"/>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373365" y="2200275"/>
            <a:ext cx="1246635" cy="2180106"/>
          </a:xfrm>
          <a:prstGeom prst="rect">
            <a:avLst/>
          </a:prstGeom>
          <a:noFill/>
          <a:ln w="9525">
            <a:noFill/>
            <a:miter lim="800000"/>
            <a:headEnd/>
            <a:tailEnd/>
          </a:ln>
        </p:spPr>
      </p:pic>
      <p:pic>
        <p:nvPicPr>
          <p:cNvPr id="45" name="Picture 1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757177" y="2223518"/>
            <a:ext cx="1082023" cy="2119882"/>
          </a:xfrm>
          <a:prstGeom prst="rect">
            <a:avLst/>
          </a:prstGeom>
          <a:noFill/>
          <a:ln w="9525">
            <a:noFill/>
            <a:miter lim="800000"/>
            <a:headEnd/>
            <a:tailEnd/>
          </a:ln>
        </p:spPr>
      </p:pic>
      <p:pic>
        <p:nvPicPr>
          <p:cNvPr id="46" name="Cash.mp3">
            <a:hlinkClick r:id="" action="ppaction://media"/>
          </p:cNvPr>
          <p:cNvPicPr>
            <a:picLocks noRot="1" noChangeAspect="1"/>
          </p:cNvPicPr>
          <p:nvPr>
            <a:audioFile r:link="rId1"/>
          </p:nvPr>
        </p:nvPicPr>
        <p:blipFill>
          <a:blip r:embed="rId12" cstate="print"/>
          <a:stretch>
            <a:fillRect/>
          </a:stretch>
        </p:blipFill>
        <p:spPr bwMode="auto">
          <a:xfrm>
            <a:off x="9601200" y="5181600"/>
            <a:ext cx="529970" cy="529970"/>
          </a:xfrm>
          <a:prstGeom prst="rect">
            <a:avLst/>
          </a:prstGeom>
          <a:noFill/>
          <a:ln w="9525">
            <a:noFill/>
            <a:miter lim="800000"/>
            <a:headEnd/>
            <a:tailEnd/>
          </a:ln>
          <a:effectLst>
            <a:outerShdw algn="ctr" rotWithShape="0">
              <a:srgbClr val="808080">
                <a:alpha val="75000"/>
              </a:srgbClr>
            </a:outerShdw>
          </a:effectLst>
        </p:spPr>
      </p:pic>
      <p:sp>
        <p:nvSpPr>
          <p:cNvPr id="47" name="文字方塊 46"/>
          <p:cNvSpPr txBox="1"/>
          <p:nvPr/>
        </p:nvSpPr>
        <p:spPr>
          <a:xfrm>
            <a:off x="3810000" y="4599296"/>
            <a:ext cx="1066800" cy="615553"/>
          </a:xfrm>
          <a:prstGeom prst="rect">
            <a:avLst/>
          </a:prstGeom>
          <a:noFill/>
        </p:spPr>
        <p:txBody>
          <a:bodyPr wrap="square">
            <a:spAutoFit/>
          </a:bodyPr>
          <a:lstStyle/>
          <a:p>
            <a:pPr algn="ctr"/>
            <a:r>
              <a:rPr lang="zh-TW" altLang="en-US" dirty="0" smtClean="0">
                <a:solidFill>
                  <a:srgbClr val="161616"/>
                </a:solidFill>
                <a:latin typeface="Calibri" pitchFamily="34" charset="0"/>
                <a:ea typeface="華康儷中黑" pitchFamily="49" charset="-120"/>
              </a:rPr>
              <a:t>清潔劑</a:t>
            </a:r>
            <a:endParaRPr lang="en-US" altLang="zh-TW" dirty="0" smtClean="0">
              <a:solidFill>
                <a:srgbClr val="161616"/>
              </a:solidFill>
              <a:latin typeface="Calibri" pitchFamily="34" charset="0"/>
              <a:ea typeface="華康儷中黑" pitchFamily="49" charset="-120"/>
            </a:endParaRPr>
          </a:p>
          <a:p>
            <a:pPr algn="ctr"/>
            <a:r>
              <a:rPr lang="en-US" altLang="zh-TW" sz="1600" dirty="0" smtClean="0">
                <a:solidFill>
                  <a:srgbClr val="161616"/>
                </a:solidFill>
                <a:latin typeface="Calibri" pitchFamily="34" charset="0"/>
                <a:ea typeface="華康儷中黑" pitchFamily="49" charset="-120"/>
              </a:rPr>
              <a:t>Cleaner</a:t>
            </a:r>
            <a:endParaRPr lang="zh-TW" altLang="en-US" sz="1600" dirty="0">
              <a:solidFill>
                <a:srgbClr val="161616"/>
              </a:solidFill>
              <a:latin typeface="Calibri" pitchFamily="34" charset="0"/>
              <a:ea typeface="華康儷中黑" pitchFamily="49" charset="-120"/>
            </a:endParaRPr>
          </a:p>
        </p:txBody>
      </p:sp>
      <p:sp>
        <p:nvSpPr>
          <p:cNvPr id="48" name="文字方塊 47"/>
          <p:cNvSpPr txBox="1"/>
          <p:nvPr/>
        </p:nvSpPr>
        <p:spPr>
          <a:xfrm>
            <a:off x="4800600" y="4572000"/>
            <a:ext cx="1219200" cy="861774"/>
          </a:xfrm>
          <a:prstGeom prst="rect">
            <a:avLst/>
          </a:prstGeom>
          <a:noFill/>
        </p:spPr>
        <p:txBody>
          <a:bodyPr wrap="square">
            <a:spAutoFit/>
          </a:bodyPr>
          <a:lstStyle/>
          <a:p>
            <a:pPr algn="ctr"/>
            <a:r>
              <a:rPr lang="zh-TW" altLang="en-US" dirty="0">
                <a:solidFill>
                  <a:srgbClr val="161616"/>
                </a:solidFill>
                <a:latin typeface="Calibri" pitchFamily="34" charset="0"/>
                <a:ea typeface="華康儷中黑" pitchFamily="49" charset="-120"/>
              </a:rPr>
              <a:t>洗碗</a:t>
            </a:r>
            <a:r>
              <a:rPr lang="zh-TW" altLang="en-US" dirty="0" smtClean="0">
                <a:solidFill>
                  <a:srgbClr val="161616"/>
                </a:solidFill>
                <a:latin typeface="Calibri" pitchFamily="34" charset="0"/>
                <a:ea typeface="華康儷中黑" pitchFamily="49" charset="-120"/>
              </a:rPr>
              <a:t>液</a:t>
            </a:r>
            <a:endParaRPr lang="en-US" altLang="zh-TW" dirty="0" smtClean="0">
              <a:solidFill>
                <a:srgbClr val="161616"/>
              </a:solidFill>
              <a:latin typeface="Calibri" pitchFamily="34" charset="0"/>
              <a:ea typeface="華康儷中黑" pitchFamily="49" charset="-120"/>
            </a:endParaRPr>
          </a:p>
          <a:p>
            <a:pPr algn="ctr"/>
            <a:r>
              <a:rPr lang="en-US" altLang="zh-TW" sz="1600" dirty="0" smtClean="0">
                <a:solidFill>
                  <a:srgbClr val="161616"/>
                </a:solidFill>
                <a:latin typeface="Calibri" pitchFamily="34" charset="0"/>
                <a:ea typeface="華康儷中黑" pitchFamily="49" charset="-120"/>
              </a:rPr>
              <a:t>Dishwashing Detergent</a:t>
            </a:r>
            <a:endParaRPr lang="zh-TW" altLang="en-US" sz="1600" dirty="0">
              <a:solidFill>
                <a:srgbClr val="161616"/>
              </a:solidFill>
              <a:latin typeface="Calibri" pitchFamily="34" charset="0"/>
              <a:ea typeface="華康儷中黑" pitchFamily="49" charset="-120"/>
            </a:endParaRPr>
          </a:p>
        </p:txBody>
      </p:sp>
      <p:sp>
        <p:nvSpPr>
          <p:cNvPr id="49" name="文字方塊 48"/>
          <p:cNvSpPr txBox="1"/>
          <p:nvPr/>
        </p:nvSpPr>
        <p:spPr>
          <a:xfrm>
            <a:off x="6310952" y="4544704"/>
            <a:ext cx="1080448" cy="861774"/>
          </a:xfrm>
          <a:prstGeom prst="rect">
            <a:avLst/>
          </a:prstGeom>
          <a:noFill/>
        </p:spPr>
        <p:txBody>
          <a:bodyPr wrap="square">
            <a:spAutoFit/>
          </a:bodyPr>
          <a:lstStyle/>
          <a:p>
            <a:r>
              <a:rPr lang="zh-TW" altLang="en-US" dirty="0">
                <a:solidFill>
                  <a:srgbClr val="161616"/>
                </a:solidFill>
                <a:latin typeface="Calibri" pitchFamily="34" charset="0"/>
                <a:ea typeface="華康儷中黑" pitchFamily="49" charset="-120"/>
              </a:rPr>
              <a:t>洗衣</a:t>
            </a:r>
            <a:r>
              <a:rPr lang="zh-TW" altLang="en-US" dirty="0" smtClean="0">
                <a:solidFill>
                  <a:srgbClr val="161616"/>
                </a:solidFill>
                <a:latin typeface="Calibri" pitchFamily="34" charset="0"/>
                <a:ea typeface="華康儷中黑" pitchFamily="49" charset="-120"/>
              </a:rPr>
              <a:t>液</a:t>
            </a:r>
            <a:endParaRPr lang="en-US" altLang="zh-TW" dirty="0" smtClean="0">
              <a:solidFill>
                <a:srgbClr val="161616"/>
              </a:solidFill>
              <a:latin typeface="Calibri" pitchFamily="34" charset="0"/>
              <a:ea typeface="華康儷中黑" pitchFamily="49" charset="-120"/>
            </a:endParaRPr>
          </a:p>
          <a:p>
            <a:pPr algn="ctr"/>
            <a:r>
              <a:rPr lang="en-US" altLang="zh-TW" sz="1600" dirty="0" smtClean="0">
                <a:solidFill>
                  <a:srgbClr val="161616"/>
                </a:solidFill>
                <a:latin typeface="Calibri" pitchFamily="34" charset="0"/>
                <a:ea typeface="華康儷中黑" pitchFamily="49" charset="-120"/>
              </a:rPr>
              <a:t>Laundry</a:t>
            </a:r>
          </a:p>
          <a:p>
            <a:pPr algn="ctr"/>
            <a:r>
              <a:rPr lang="en-US" altLang="zh-TW" sz="1600" dirty="0" smtClean="0">
                <a:solidFill>
                  <a:srgbClr val="161616"/>
                </a:solidFill>
                <a:latin typeface="Calibri" pitchFamily="34" charset="0"/>
                <a:ea typeface="華康儷中黑" pitchFamily="49" charset="-120"/>
              </a:rPr>
              <a:t>Detergent</a:t>
            </a:r>
            <a:endParaRPr lang="en-US" altLang="zh-TW" sz="1600" dirty="0">
              <a:solidFill>
                <a:srgbClr val="161616"/>
              </a:solidFill>
              <a:latin typeface="Calibri" pitchFamily="34" charset="0"/>
              <a:ea typeface="華康儷中黑" pitchFamily="49" charset="-120"/>
            </a:endParaRPr>
          </a:p>
        </p:txBody>
      </p:sp>
      <p:sp>
        <p:nvSpPr>
          <p:cNvPr id="50" name="文字方塊 49"/>
          <p:cNvSpPr txBox="1"/>
          <p:nvPr/>
        </p:nvSpPr>
        <p:spPr>
          <a:xfrm>
            <a:off x="7924800" y="4572000"/>
            <a:ext cx="910970" cy="861774"/>
          </a:xfrm>
          <a:prstGeom prst="rect">
            <a:avLst/>
          </a:prstGeom>
          <a:noFill/>
        </p:spPr>
        <p:txBody>
          <a:bodyPr wrap="square">
            <a:spAutoFit/>
          </a:bodyPr>
          <a:lstStyle/>
          <a:p>
            <a:pPr algn="ctr"/>
            <a:r>
              <a:rPr lang="zh-TW" altLang="en-US" dirty="0">
                <a:solidFill>
                  <a:srgbClr val="161616"/>
                </a:solidFill>
                <a:latin typeface="Calibri" pitchFamily="34" charset="0"/>
                <a:ea typeface="華康儷中黑" pitchFamily="49" charset="-120"/>
              </a:rPr>
              <a:t>柔順</a:t>
            </a:r>
            <a:r>
              <a:rPr lang="zh-TW" altLang="en-US" dirty="0" smtClean="0">
                <a:solidFill>
                  <a:srgbClr val="161616"/>
                </a:solidFill>
                <a:latin typeface="Calibri" pitchFamily="34" charset="0"/>
                <a:ea typeface="華康儷中黑" pitchFamily="49" charset="-120"/>
              </a:rPr>
              <a:t>劑</a:t>
            </a:r>
            <a:endParaRPr lang="en-US" altLang="zh-TW" dirty="0" smtClean="0">
              <a:solidFill>
                <a:srgbClr val="161616"/>
              </a:solidFill>
              <a:latin typeface="Calibri" pitchFamily="34" charset="0"/>
              <a:ea typeface="華康儷中黑" pitchFamily="49" charset="-120"/>
            </a:endParaRPr>
          </a:p>
          <a:p>
            <a:pPr algn="ctr"/>
            <a:r>
              <a:rPr lang="en-US" altLang="zh-TW" sz="1600" dirty="0" smtClean="0">
                <a:solidFill>
                  <a:srgbClr val="161616"/>
                </a:solidFill>
                <a:latin typeface="Calibri" pitchFamily="34" charset="0"/>
                <a:ea typeface="華康儷中黑" pitchFamily="49" charset="-120"/>
              </a:rPr>
              <a:t>Fabric</a:t>
            </a:r>
          </a:p>
          <a:p>
            <a:pPr algn="ctr"/>
            <a:r>
              <a:rPr lang="en-US" altLang="zh-TW" sz="1600" dirty="0" smtClean="0">
                <a:solidFill>
                  <a:srgbClr val="161616"/>
                </a:solidFill>
                <a:latin typeface="Calibri" pitchFamily="34" charset="0"/>
                <a:ea typeface="華康儷中黑" pitchFamily="49" charset="-120"/>
              </a:rPr>
              <a:t>Softener</a:t>
            </a:r>
            <a:endParaRPr lang="zh-TW" altLang="en-US" sz="1600" dirty="0">
              <a:solidFill>
                <a:srgbClr val="161616"/>
              </a:solidFill>
              <a:latin typeface="Calibri" pitchFamily="34" charset="0"/>
              <a:ea typeface="華康儷中黑" pitchFamily="49" charset="-120"/>
            </a:endParaRPr>
          </a:p>
        </p:txBody>
      </p:sp>
      <p:sp>
        <p:nvSpPr>
          <p:cNvPr id="51" name="文字方塊 50"/>
          <p:cNvSpPr txBox="1"/>
          <p:nvPr/>
        </p:nvSpPr>
        <p:spPr>
          <a:xfrm>
            <a:off x="3581400" y="4572000"/>
            <a:ext cx="1371600" cy="2246769"/>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萬用</a:t>
            </a:r>
            <a:r>
              <a:rPr lang="zh-TW" altLang="en-US" dirty="0" smtClean="0">
                <a:solidFill>
                  <a:srgbClr val="161616"/>
                </a:solidFill>
                <a:latin typeface="Calibri" pitchFamily="34" charset="0"/>
                <a:ea typeface="華康儷中黑" pitchFamily="49" charset="-120"/>
              </a:rPr>
              <a:t>清潔劑</a:t>
            </a:r>
            <a:endParaRPr lang="en-US" altLang="zh-TW" dirty="0" smtClean="0">
              <a:solidFill>
                <a:srgbClr val="161616"/>
              </a:solidFill>
              <a:latin typeface="Calibri" pitchFamily="34" charset="0"/>
              <a:ea typeface="華康儷中黑" pitchFamily="49" charset="-120"/>
            </a:endParaRPr>
          </a:p>
          <a:p>
            <a:pPr algn="ctr"/>
            <a:r>
              <a:rPr lang="en-US" altLang="zh-TW" dirty="0" smtClean="0">
                <a:solidFill>
                  <a:srgbClr val="161616"/>
                </a:solidFill>
                <a:latin typeface="Calibri" pitchFamily="34" charset="0"/>
                <a:ea typeface="華康儷中黑" pitchFamily="49" charset="-120"/>
              </a:rPr>
              <a:t>Multi-purpose Natural Concentrate</a:t>
            </a:r>
            <a:endParaRPr lang="zh-TW" altLang="en-US" dirty="0">
              <a:solidFill>
                <a:srgbClr val="161616"/>
              </a:solidFill>
              <a:latin typeface="Calibri" pitchFamily="34" charset="0"/>
              <a:ea typeface="華康儷中黑" pitchFamily="49" charset="-120"/>
            </a:endParaRPr>
          </a:p>
          <a:p>
            <a:pPr algn="ctr"/>
            <a:endParaRPr lang="zh-TW" altLang="en-US" sz="3200" dirty="0">
              <a:solidFill>
                <a:srgbClr val="161616"/>
              </a:solidFill>
              <a:latin typeface="Calibri" pitchFamily="34" charset="0"/>
              <a:ea typeface="華康儷中黑" pitchFamily="49" charset="-120"/>
            </a:endParaRPr>
          </a:p>
        </p:txBody>
      </p:sp>
      <p:sp>
        <p:nvSpPr>
          <p:cNvPr id="52" name="文字方塊 51"/>
          <p:cNvSpPr txBox="1"/>
          <p:nvPr/>
        </p:nvSpPr>
        <p:spPr>
          <a:xfrm>
            <a:off x="4495800" y="4544704"/>
            <a:ext cx="2133600" cy="1200329"/>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抗菌</a:t>
            </a:r>
            <a:r>
              <a:rPr lang="zh-TW" altLang="en-US" dirty="0" smtClean="0">
                <a:solidFill>
                  <a:srgbClr val="161616"/>
                </a:solidFill>
                <a:latin typeface="Calibri" pitchFamily="34" charset="0"/>
                <a:ea typeface="華康儷中黑" pitchFamily="49" charset="-120"/>
              </a:rPr>
              <a:t>洗潔精</a:t>
            </a:r>
            <a:endParaRPr lang="en-US" altLang="zh-TW" dirty="0" smtClean="0">
              <a:solidFill>
                <a:srgbClr val="161616"/>
              </a:solidFill>
              <a:latin typeface="Calibri" pitchFamily="34" charset="0"/>
              <a:ea typeface="華康儷中黑" pitchFamily="49" charset="-120"/>
            </a:endParaRPr>
          </a:p>
          <a:p>
            <a:pPr algn="ctr"/>
            <a:r>
              <a:rPr lang="en-US" altLang="zh-TW" dirty="0" smtClean="0">
                <a:solidFill>
                  <a:srgbClr val="161616"/>
                </a:solidFill>
                <a:latin typeface="Calibri" pitchFamily="34" charset="0"/>
                <a:ea typeface="華康儷中黑" pitchFamily="49" charset="-120"/>
              </a:rPr>
              <a:t>Dishwashing</a:t>
            </a:r>
          </a:p>
          <a:p>
            <a:pPr algn="ctr"/>
            <a:r>
              <a:rPr lang="en-US" altLang="zh-TW" dirty="0" smtClean="0">
                <a:solidFill>
                  <a:srgbClr val="161616"/>
                </a:solidFill>
                <a:latin typeface="Calibri" pitchFamily="34" charset="0"/>
                <a:ea typeface="華康儷中黑" pitchFamily="49" charset="-120"/>
              </a:rPr>
              <a:t>Liquid</a:t>
            </a:r>
          </a:p>
        </p:txBody>
      </p:sp>
      <p:sp>
        <p:nvSpPr>
          <p:cNvPr id="53" name="文字方塊 52"/>
          <p:cNvSpPr txBox="1"/>
          <p:nvPr/>
        </p:nvSpPr>
        <p:spPr>
          <a:xfrm>
            <a:off x="6248400" y="4544704"/>
            <a:ext cx="1371600" cy="1692771"/>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洗衣</a:t>
            </a:r>
            <a:r>
              <a:rPr lang="zh-TW" altLang="en-US" dirty="0" smtClean="0">
                <a:solidFill>
                  <a:srgbClr val="161616"/>
                </a:solidFill>
                <a:latin typeface="Calibri" pitchFamily="34" charset="0"/>
                <a:ea typeface="華康儷中黑" pitchFamily="49" charset="-120"/>
              </a:rPr>
              <a:t>液</a:t>
            </a:r>
            <a:endParaRPr lang="en-US" altLang="zh-TW" dirty="0" smtClean="0">
              <a:solidFill>
                <a:srgbClr val="161616"/>
              </a:solidFill>
              <a:latin typeface="Calibri" pitchFamily="34" charset="0"/>
              <a:ea typeface="華康儷中黑" pitchFamily="49" charset="-120"/>
            </a:endParaRPr>
          </a:p>
          <a:p>
            <a:pPr algn="ctr"/>
            <a:r>
              <a:rPr lang="en-US" altLang="zh-TW" dirty="0" smtClean="0">
                <a:solidFill>
                  <a:srgbClr val="161616"/>
                </a:solidFill>
                <a:latin typeface="Calibri" pitchFamily="34" charset="0"/>
                <a:ea typeface="華康儷中黑" pitchFamily="49" charset="-120"/>
              </a:rPr>
              <a:t>Laundry</a:t>
            </a:r>
          </a:p>
          <a:p>
            <a:pPr algn="ctr"/>
            <a:r>
              <a:rPr lang="en-US" altLang="zh-TW" dirty="0" smtClean="0">
                <a:solidFill>
                  <a:srgbClr val="161616"/>
                </a:solidFill>
                <a:latin typeface="Calibri" pitchFamily="34" charset="0"/>
                <a:ea typeface="華康儷中黑" pitchFamily="49" charset="-120"/>
              </a:rPr>
              <a:t>Detergent</a:t>
            </a:r>
            <a:endParaRPr lang="zh-TW" altLang="en-US" dirty="0">
              <a:solidFill>
                <a:srgbClr val="161616"/>
              </a:solidFill>
              <a:latin typeface="Calibri" pitchFamily="34" charset="0"/>
              <a:ea typeface="華康儷中黑" pitchFamily="49" charset="-120"/>
            </a:endParaRPr>
          </a:p>
          <a:p>
            <a:endParaRPr lang="zh-TW" altLang="en-US" sz="3200" dirty="0">
              <a:solidFill>
                <a:srgbClr val="161616"/>
              </a:solidFill>
              <a:latin typeface="Calibri" pitchFamily="34" charset="0"/>
              <a:ea typeface="華康儷中黑" pitchFamily="49" charset="-120"/>
            </a:endParaRPr>
          </a:p>
        </p:txBody>
      </p:sp>
      <p:grpSp>
        <p:nvGrpSpPr>
          <p:cNvPr id="54" name="群組 53"/>
          <p:cNvGrpSpPr>
            <a:grpSpLocks/>
          </p:cNvGrpSpPr>
          <p:nvPr/>
        </p:nvGrpSpPr>
        <p:grpSpPr bwMode="auto">
          <a:xfrm>
            <a:off x="457200" y="4572000"/>
            <a:ext cx="4495800" cy="1981200"/>
            <a:chOff x="3352800" y="4953000"/>
            <a:chExt cx="4335237" cy="1905000"/>
          </a:xfrm>
        </p:grpSpPr>
        <p:sp>
          <p:nvSpPr>
            <p:cNvPr id="55" name="十二角星形 54"/>
            <p:cNvSpPr/>
            <p:nvPr/>
          </p:nvSpPr>
          <p:spPr bwMode="auto">
            <a:xfrm>
              <a:off x="3352800" y="4953000"/>
              <a:ext cx="1905000" cy="1905000"/>
            </a:xfrm>
            <a:prstGeom prst="star12">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zh-TW" altLang="en-US" sz="4000">
                <a:latin typeface="Calibri" pitchFamily="34" charset="0"/>
                <a:ea typeface="華康儷中黑" pitchFamily="49" charset="-120"/>
              </a:endParaRPr>
            </a:p>
          </p:txBody>
        </p:sp>
        <p:sp>
          <p:nvSpPr>
            <p:cNvPr id="56" name="文字方塊 17"/>
            <p:cNvSpPr txBox="1">
              <a:spLocks noChangeArrowheads="1"/>
            </p:cNvSpPr>
            <p:nvPr/>
          </p:nvSpPr>
          <p:spPr bwMode="auto">
            <a:xfrm>
              <a:off x="3725635" y="5577105"/>
              <a:ext cx="3962402" cy="621472"/>
            </a:xfrm>
            <a:prstGeom prst="rect">
              <a:avLst/>
            </a:prstGeom>
            <a:noFill/>
            <a:ln w="9525">
              <a:noFill/>
              <a:miter lim="800000"/>
              <a:headEnd/>
              <a:tailEnd/>
            </a:ln>
          </p:spPr>
          <p:txBody>
            <a:bodyPr>
              <a:spAutoFit/>
            </a:bodyPr>
            <a:lstStyle/>
            <a:p>
              <a:r>
                <a:rPr lang="en-US" altLang="zh-TW" sz="3600" dirty="0">
                  <a:latin typeface="Calibri" pitchFamily="34" charset="0"/>
                  <a:ea typeface="華康儷中黑" pitchFamily="49" charset="-120"/>
                </a:rPr>
                <a:t>22 BV</a:t>
              </a:r>
              <a:endParaRPr lang="zh-TW" altLang="en-US" sz="3600" dirty="0">
                <a:latin typeface="Calibri" pitchFamily="34" charset="0"/>
                <a:ea typeface="華康儷中黑" pitchFamily="49" charset="-120"/>
              </a:endParaRPr>
            </a:p>
          </p:txBody>
        </p:sp>
      </p:grpSp>
      <p:sp>
        <p:nvSpPr>
          <p:cNvPr id="57" name="文字方塊 56"/>
          <p:cNvSpPr txBox="1"/>
          <p:nvPr/>
        </p:nvSpPr>
        <p:spPr>
          <a:xfrm>
            <a:off x="7010400" y="4536744"/>
            <a:ext cx="2590800" cy="1415772"/>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衣物柔順</a:t>
            </a:r>
            <a:r>
              <a:rPr lang="zh-TW" altLang="en-US" dirty="0" smtClean="0">
                <a:solidFill>
                  <a:srgbClr val="161616"/>
                </a:solidFill>
                <a:latin typeface="Calibri" pitchFamily="34" charset="0"/>
                <a:ea typeface="華康儷中黑" pitchFamily="49" charset="-120"/>
              </a:rPr>
              <a:t>劑</a:t>
            </a:r>
            <a:endParaRPr lang="en-US" altLang="zh-TW" dirty="0" smtClean="0">
              <a:solidFill>
                <a:srgbClr val="161616"/>
              </a:solidFill>
              <a:latin typeface="Calibri" pitchFamily="34" charset="0"/>
              <a:ea typeface="華康儷中黑" pitchFamily="49" charset="-120"/>
            </a:endParaRPr>
          </a:p>
          <a:p>
            <a:pPr algn="ctr"/>
            <a:r>
              <a:rPr lang="en-US" altLang="zh-TW" dirty="0" smtClean="0">
                <a:solidFill>
                  <a:srgbClr val="161616"/>
                </a:solidFill>
                <a:latin typeface="Calibri" pitchFamily="34" charset="0"/>
                <a:ea typeface="華康儷中黑" pitchFamily="49" charset="-120"/>
              </a:rPr>
              <a:t>Fabric Softener</a:t>
            </a:r>
            <a:endParaRPr lang="zh-TW" altLang="en-US" dirty="0">
              <a:solidFill>
                <a:srgbClr val="161616"/>
              </a:solidFill>
              <a:latin typeface="Calibri" pitchFamily="34" charset="0"/>
              <a:ea typeface="華康儷中黑" pitchFamily="49" charset="-120"/>
            </a:endParaRPr>
          </a:p>
          <a:p>
            <a:endParaRPr lang="zh-TW" altLang="en-US" sz="3200" dirty="0">
              <a:solidFill>
                <a:srgbClr val="161616"/>
              </a:solidFill>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4" presetClass="exit" presetSubtype="16" fill="hold" grpId="0" nodeType="withEffect">
                                  <p:stCondLst>
                                    <p:cond delay="0"/>
                                  </p:stCondLst>
                                  <p:childTnLst>
                                    <p:animEffect transition="out" filter="box(in)">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4" presetClass="exit" presetSubtype="16" fill="hold" grpId="0" nodeType="withEffect">
                                  <p:stCondLst>
                                    <p:cond delay="0"/>
                                  </p:stCondLst>
                                  <p:childTnLst>
                                    <p:animEffect transition="out" filter="box(in)">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4" presetClass="exit" presetSubtype="16" fill="hold" grpId="0" nodeType="withEffect">
                                  <p:stCondLst>
                                    <p:cond delay="0"/>
                                  </p:stCondLst>
                                  <p:childTnLst>
                                    <p:animEffect transition="out" filter="box(in)">
                                      <p:cBhvr>
                                        <p:cTn id="25" dur="500"/>
                                        <p:tgtEl>
                                          <p:spTgt spid="49"/>
                                        </p:tgtEl>
                                      </p:cBhvr>
                                    </p:animEffect>
                                    <p:set>
                                      <p:cBhvr>
                                        <p:cTn id="26" dur="1" fill="hold">
                                          <p:stCondLst>
                                            <p:cond delay="499"/>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par>
                                <p:cTn id="32" presetID="4" presetClass="exit" presetSubtype="16" fill="hold" grpId="0" nodeType="withEffect">
                                  <p:stCondLst>
                                    <p:cond delay="0"/>
                                  </p:stCondLst>
                                  <p:childTnLst>
                                    <p:animEffect transition="out" filter="box(in)">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ox(in)">
                                      <p:cBhvr>
                                        <p:cTn id="39" dur="500"/>
                                        <p:tgtEl>
                                          <p:spTgt spid="42"/>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ox(i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ox(in)">
                                      <p:cBhvr>
                                        <p:cTn id="47" dur="500"/>
                                        <p:tgtEl>
                                          <p:spTgt spid="43"/>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ox(in)">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ox(in)">
                                      <p:cBhvr>
                                        <p:cTn id="55" dur="500"/>
                                        <p:tgtEl>
                                          <p:spTgt spid="44"/>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ox(in)">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ox(in)">
                                      <p:cBhvr>
                                        <p:cTn id="63" dur="500"/>
                                        <p:tgtEl>
                                          <p:spTgt spid="45"/>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in)">
                                      <p:cBhvr>
                                        <p:cTn id="66" dur="500"/>
                                        <p:tgtEl>
                                          <p:spTgt spid="57"/>
                                        </p:tgtEl>
                                      </p:cBhvr>
                                    </p:animEffect>
                                  </p:childTnLst>
                                </p:cTn>
                              </p:par>
                            </p:childTnLst>
                          </p:cTn>
                        </p:par>
                        <p:par>
                          <p:cTn id="67" fill="hold">
                            <p:stCondLst>
                              <p:cond delay="500"/>
                            </p:stCondLst>
                            <p:childTnLst>
                              <p:par>
                                <p:cTn id="68" presetID="4" presetClass="entr" presetSubtype="16"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box(in)">
                                      <p:cBhvr>
                                        <p:cTn id="70" dur="500"/>
                                        <p:tgtEl>
                                          <p:spTgt spid="54"/>
                                        </p:tgtEl>
                                      </p:cBhvr>
                                    </p:animEffect>
                                  </p:childTnLst>
                                </p:cTn>
                              </p:par>
                            </p:childTnLst>
                          </p:cTn>
                        </p:par>
                        <p:par>
                          <p:cTn id="71" fill="hold">
                            <p:stCondLst>
                              <p:cond delay="1000"/>
                            </p:stCondLst>
                            <p:childTnLst>
                              <p:par>
                                <p:cTn id="72" presetID="1" presetClass="mediacall" presetSubtype="0" fill="hold" nodeType="afterEffect">
                                  <p:stCondLst>
                                    <p:cond delay="0"/>
                                  </p:stCondLst>
                                  <p:childTnLst>
                                    <p:cmd type="call" cmd="playFrom(0.0)">
                                      <p:cBhvr>
                                        <p:cTn id="73" dur="133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4"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childTnLst>
        </p:cTn>
      </p:par>
    </p:tnLst>
    <p:bldLst>
      <p:bldP spid="47" grpId="0"/>
      <p:bldP spid="48" grpId="0"/>
      <p:bldP spid="49" grpId="0"/>
      <p:bldP spid="50" grpId="0"/>
      <p:bldP spid="51" grpId="0"/>
      <p:bldP spid="52"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cstate="print"/>
          <a:srcRect/>
          <a:stretch>
            <a:fillRect/>
          </a:stretch>
        </p:blipFill>
        <p:spPr>
          <a:xfrm>
            <a:off x="-50800" y="1981200"/>
            <a:ext cx="5384800" cy="4038600"/>
          </a:xfrm>
        </p:spPr>
      </p:pic>
      <p:pic>
        <p:nvPicPr>
          <p:cNvPr id="37891" name="Picture 3" descr="C:\Users\user\Dropbox\MA Convention\ShoppingAnnuity-2013 RoseCalvin\shoppingAnnuity\IMG_3723.JPG"/>
          <p:cNvPicPr>
            <a:picLocks noChangeAspect="1" noChangeArrowheads="1"/>
          </p:cNvPicPr>
          <p:nvPr/>
        </p:nvPicPr>
        <p:blipFill>
          <a:blip r:embed="rId3" cstate="print"/>
          <a:srcRect/>
          <a:stretch>
            <a:fillRect/>
          </a:stretch>
        </p:blipFill>
        <p:spPr bwMode="auto">
          <a:xfrm>
            <a:off x="5314950" y="1752600"/>
            <a:ext cx="3829050" cy="5105400"/>
          </a:xfrm>
          <a:prstGeom prst="rect">
            <a:avLst/>
          </a:prstGeom>
          <a:noFill/>
          <a:ln w="9525">
            <a:noFill/>
            <a:miter lim="800000"/>
            <a:headEnd/>
            <a:tailEnd/>
          </a:ln>
        </p:spPr>
      </p:pic>
      <p:pic>
        <p:nvPicPr>
          <p:cNvPr id="2052" name="Picture 4" descr="C:\Users\user\Dropbox\MA Convention\ShoppingAnnuity-2013 RoseCalvin\shoppingAnnuity\IMG_3715.JPG"/>
          <p:cNvPicPr>
            <a:picLocks noChangeAspect="1" noChangeArrowheads="1"/>
          </p:cNvPicPr>
          <p:nvPr/>
        </p:nvPicPr>
        <p:blipFill>
          <a:blip r:embed="rId4" cstate="print"/>
          <a:srcRect/>
          <a:stretch>
            <a:fillRect/>
          </a:stretch>
        </p:blipFill>
        <p:spPr bwMode="auto">
          <a:xfrm>
            <a:off x="-152400" y="1943100"/>
            <a:ext cx="5435600" cy="40767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7167563" y="3810000"/>
            <a:ext cx="1976437" cy="30480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257800" y="1752600"/>
            <a:ext cx="2116138" cy="2743200"/>
          </a:xfrm>
          <a:prstGeom prst="rect">
            <a:avLst/>
          </a:prstGeom>
          <a:noFill/>
          <a:ln w="9525">
            <a:noFill/>
            <a:miter lim="800000"/>
            <a:headEnd/>
            <a:tailEnd/>
          </a:ln>
        </p:spPr>
      </p:pic>
      <p:sp>
        <p:nvSpPr>
          <p:cNvPr id="9" name="標題 1"/>
          <p:cNvSpPr>
            <a:spLocks noGrp="1"/>
          </p:cNvSpPr>
          <p:nvPr>
            <p:ph type="title"/>
          </p:nvPr>
        </p:nvSpPr>
        <p:spPr>
          <a:xfrm>
            <a:off x="0" y="304800"/>
            <a:ext cx="9144000" cy="1143000"/>
          </a:xfrm>
        </p:spPr>
        <p:txBody>
          <a:bodyPr/>
          <a:lstStyle/>
          <a:p>
            <a:r>
              <a:rPr lang="zh-TW" altLang="en-US" dirty="0" smtClean="0">
                <a:latin typeface="Calibri" pitchFamily="34" charset="0"/>
                <a:ea typeface="華康儷中黑" pitchFamily="49" charset="-120"/>
              </a:rPr>
              <a:t>美安家居</a:t>
            </a:r>
            <a:r>
              <a:rPr lang="en-US" altLang="zh-TW" dirty="0" smtClean="0">
                <a:latin typeface="Calibri" pitchFamily="34" charset="0"/>
                <a:ea typeface="華康儷中黑" pitchFamily="49" charset="-120"/>
              </a:rPr>
              <a:t/>
            </a:r>
            <a:br>
              <a:rPr lang="en-US" altLang="zh-TW" dirty="0" smtClean="0">
                <a:latin typeface="Calibri" pitchFamily="34" charset="0"/>
                <a:ea typeface="華康儷中黑" pitchFamily="49" charset="-120"/>
              </a:rPr>
            </a:br>
            <a:r>
              <a:rPr lang="en-US" altLang="zh-TW" sz="4000" dirty="0" err="1" smtClean="0">
                <a:latin typeface="Calibri" pitchFamily="34" charset="0"/>
                <a:ea typeface="華康儷中黑" pitchFamily="49" charset="-120"/>
              </a:rPr>
              <a:t>mhk</a:t>
            </a:r>
            <a:r>
              <a:rPr lang="en-US" altLang="zh-TW" sz="4000" dirty="0" smtClean="0">
                <a:latin typeface="Calibri" pitchFamily="34" charset="0"/>
                <a:ea typeface="華康儷中黑" pitchFamily="49" charset="-120"/>
              </a:rPr>
              <a:t> Household</a:t>
            </a:r>
            <a:endParaRPr lang="zh-TW" altLang="en-US" sz="4000" dirty="0" smtClean="0">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anim calcmode="lin" valueType="num">
                                      <p:cBhvr>
                                        <p:cTn id="11" dur="500" fill="hold"/>
                                        <p:tgtEl>
                                          <p:spTgt spid="2053"/>
                                        </p:tgtEl>
                                        <p:attrNameLst>
                                          <p:attrName>ppt_w</p:attrName>
                                        </p:attrNameLst>
                                      </p:cBhvr>
                                      <p:tavLst>
                                        <p:tav tm="0">
                                          <p:val>
                                            <p:fltVal val="0"/>
                                          </p:val>
                                        </p:tav>
                                        <p:tav tm="100000">
                                          <p:val>
                                            <p:strVal val="#ppt_w"/>
                                          </p:val>
                                        </p:tav>
                                      </p:tavLst>
                                    </p:anim>
                                    <p:anim calcmode="lin" valueType="num">
                                      <p:cBhvr>
                                        <p:cTn id="12" dur="500" fill="hold"/>
                                        <p:tgtEl>
                                          <p:spTgt spid="205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 fill="hold"/>
                                        <p:tgtEl>
                                          <p:spTgt spid="2054"/>
                                        </p:tgtEl>
                                        <p:attrNameLst>
                                          <p:attrName>ppt_w</p:attrName>
                                        </p:attrNameLst>
                                      </p:cBhvr>
                                      <p:tavLst>
                                        <p:tav tm="0">
                                          <p:val>
                                            <p:fltVal val="0"/>
                                          </p:val>
                                        </p:tav>
                                        <p:tav tm="100000">
                                          <p:val>
                                            <p:strVal val="#ppt_w"/>
                                          </p:val>
                                        </p:tav>
                                      </p:tavLst>
                                    </p:anim>
                                    <p:anim calcmode="lin" valueType="num">
                                      <p:cBhvr>
                                        <p:cTn id="16" dur="500" fill="hold"/>
                                        <p:tgtEl>
                                          <p:spTgt spid="20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2" cstate="print"/>
          <a:srcRect/>
          <a:stretch>
            <a:fillRect/>
          </a:stretch>
        </p:blipFill>
        <p:spPr bwMode="auto">
          <a:xfrm>
            <a:off x="-152400" y="2133600"/>
            <a:ext cx="5181600" cy="3886200"/>
          </a:xfrm>
          <a:prstGeom prst="rect">
            <a:avLst/>
          </a:prstGeom>
          <a:noFill/>
          <a:ln w="9525">
            <a:noFill/>
            <a:miter lim="800000"/>
            <a:headEnd/>
            <a:tailEnd/>
          </a:ln>
        </p:spPr>
      </p:pic>
      <p:pic>
        <p:nvPicPr>
          <p:cNvPr id="87047" name="Picture 7"/>
          <p:cNvPicPr>
            <a:picLocks noChangeAspect="1" noChangeArrowheads="1"/>
          </p:cNvPicPr>
          <p:nvPr/>
        </p:nvPicPr>
        <p:blipFill>
          <a:blip r:embed="rId3" cstate="print"/>
          <a:srcRect/>
          <a:stretch>
            <a:fillRect/>
          </a:stretch>
        </p:blipFill>
        <p:spPr bwMode="auto">
          <a:xfrm>
            <a:off x="-262120" y="2209800"/>
            <a:ext cx="5443720" cy="3733800"/>
          </a:xfrm>
          <a:prstGeom prst="rect">
            <a:avLst/>
          </a:prstGeom>
          <a:noFill/>
          <a:ln w="9525">
            <a:noFill/>
            <a:miter lim="800000"/>
            <a:headEnd/>
            <a:tailEnd/>
          </a:ln>
        </p:spPr>
      </p:pic>
      <p:pic>
        <p:nvPicPr>
          <p:cNvPr id="87050" name="Picture 10"/>
          <p:cNvPicPr>
            <a:picLocks noChangeAspect="1" noChangeArrowheads="1"/>
          </p:cNvPicPr>
          <p:nvPr/>
        </p:nvPicPr>
        <p:blipFill>
          <a:blip r:embed="rId4" cstate="print"/>
          <a:srcRect/>
          <a:stretch>
            <a:fillRect/>
          </a:stretch>
        </p:blipFill>
        <p:spPr bwMode="auto">
          <a:xfrm>
            <a:off x="5029200" y="1676400"/>
            <a:ext cx="4114800" cy="5486400"/>
          </a:xfrm>
          <a:prstGeom prst="rect">
            <a:avLst/>
          </a:prstGeom>
          <a:noFill/>
          <a:ln w="9525">
            <a:noFill/>
            <a:miter lim="800000"/>
            <a:headEnd/>
            <a:tailEnd/>
          </a:ln>
        </p:spPr>
      </p:pic>
      <p:pic>
        <p:nvPicPr>
          <p:cNvPr id="87051" name="Picture 11"/>
          <p:cNvPicPr>
            <a:picLocks noChangeAspect="1" noChangeArrowheads="1"/>
          </p:cNvPicPr>
          <p:nvPr/>
        </p:nvPicPr>
        <p:blipFill>
          <a:blip r:embed="rId5" cstate="print"/>
          <a:srcRect/>
          <a:stretch>
            <a:fillRect/>
          </a:stretch>
        </p:blipFill>
        <p:spPr bwMode="auto">
          <a:xfrm>
            <a:off x="6477000" y="1676400"/>
            <a:ext cx="2667000" cy="3568700"/>
          </a:xfrm>
          <a:prstGeom prst="rect">
            <a:avLst/>
          </a:prstGeom>
          <a:noFill/>
          <a:ln w="9525">
            <a:noFill/>
            <a:miter lim="800000"/>
            <a:headEnd/>
            <a:tailEnd/>
          </a:ln>
        </p:spPr>
      </p:pic>
      <p:pic>
        <p:nvPicPr>
          <p:cNvPr id="87052" name="Picture 12"/>
          <p:cNvPicPr>
            <a:picLocks noChangeAspect="1" noChangeArrowheads="1"/>
          </p:cNvPicPr>
          <p:nvPr/>
        </p:nvPicPr>
        <p:blipFill>
          <a:blip r:embed="rId6" cstate="print"/>
          <a:srcRect/>
          <a:stretch>
            <a:fillRect/>
          </a:stretch>
        </p:blipFill>
        <p:spPr bwMode="auto">
          <a:xfrm>
            <a:off x="4876800" y="4572000"/>
            <a:ext cx="1600200" cy="3035300"/>
          </a:xfrm>
          <a:prstGeom prst="rect">
            <a:avLst/>
          </a:prstGeom>
          <a:noFill/>
          <a:ln w="9525">
            <a:noFill/>
            <a:miter lim="800000"/>
            <a:headEnd/>
            <a:tailEnd/>
          </a:ln>
        </p:spPr>
      </p:pic>
      <p:sp>
        <p:nvSpPr>
          <p:cNvPr id="9" name="標題 1"/>
          <p:cNvSpPr>
            <a:spLocks noGrp="1"/>
          </p:cNvSpPr>
          <p:nvPr>
            <p:ph type="title"/>
          </p:nvPr>
        </p:nvSpPr>
        <p:spPr>
          <a:xfrm>
            <a:off x="0" y="304800"/>
            <a:ext cx="9144000" cy="1143000"/>
          </a:xfrm>
        </p:spPr>
        <p:txBody>
          <a:bodyPr/>
          <a:lstStyle/>
          <a:p>
            <a:r>
              <a:rPr lang="zh-TW" altLang="en-US" dirty="0" smtClean="0">
                <a:latin typeface="Calibri" pitchFamily="34" charset="0"/>
                <a:ea typeface="華康儷中黑" pitchFamily="49" charset="-120"/>
              </a:rPr>
              <a:t>美安家居</a:t>
            </a:r>
            <a:r>
              <a:rPr lang="en-US" altLang="zh-TW" dirty="0" smtClean="0">
                <a:latin typeface="Calibri" pitchFamily="34" charset="0"/>
                <a:ea typeface="華康儷中黑" pitchFamily="49" charset="-120"/>
              </a:rPr>
              <a:t/>
            </a:r>
            <a:br>
              <a:rPr lang="en-US" altLang="zh-TW" dirty="0" smtClean="0">
                <a:latin typeface="Calibri" pitchFamily="34" charset="0"/>
                <a:ea typeface="華康儷中黑" pitchFamily="49" charset="-120"/>
              </a:rPr>
            </a:br>
            <a:r>
              <a:rPr lang="en-US" altLang="zh-TW" sz="4000" dirty="0" err="1" smtClean="0">
                <a:latin typeface="Calibri" pitchFamily="34" charset="0"/>
                <a:ea typeface="華康儷中黑" pitchFamily="49" charset="-120"/>
              </a:rPr>
              <a:t>mhk</a:t>
            </a:r>
            <a:r>
              <a:rPr lang="en-US" altLang="zh-TW" sz="4000" dirty="0" smtClean="0">
                <a:latin typeface="Calibri" pitchFamily="34" charset="0"/>
                <a:ea typeface="華康儷中黑" pitchFamily="49" charset="-120"/>
              </a:rPr>
              <a:t> Household</a:t>
            </a:r>
            <a:endParaRPr lang="zh-TW" altLang="en-US" sz="4000" dirty="0" smtClean="0">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anim calcmode="lin" valueType="num">
                                      <p:cBhvr>
                                        <p:cTn id="7" dur="500" fill="hold"/>
                                        <p:tgtEl>
                                          <p:spTgt spid="87047"/>
                                        </p:tgtEl>
                                        <p:attrNameLst>
                                          <p:attrName>ppt_w</p:attrName>
                                        </p:attrNameLst>
                                      </p:cBhvr>
                                      <p:tavLst>
                                        <p:tav tm="0">
                                          <p:val>
                                            <p:fltVal val="0"/>
                                          </p:val>
                                        </p:tav>
                                        <p:tav tm="100000">
                                          <p:val>
                                            <p:strVal val="#ppt_w"/>
                                          </p:val>
                                        </p:tav>
                                      </p:tavLst>
                                    </p:anim>
                                    <p:anim calcmode="lin" valueType="num">
                                      <p:cBhvr>
                                        <p:cTn id="8" dur="500" fill="hold"/>
                                        <p:tgtEl>
                                          <p:spTgt spid="8704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7052"/>
                                        </p:tgtEl>
                                        <p:attrNameLst>
                                          <p:attrName>style.visibility</p:attrName>
                                        </p:attrNameLst>
                                      </p:cBhvr>
                                      <p:to>
                                        <p:strVal val="visible"/>
                                      </p:to>
                                    </p:set>
                                    <p:anim calcmode="lin" valueType="num">
                                      <p:cBhvr>
                                        <p:cTn id="11" dur="500" fill="hold"/>
                                        <p:tgtEl>
                                          <p:spTgt spid="87052"/>
                                        </p:tgtEl>
                                        <p:attrNameLst>
                                          <p:attrName>ppt_w</p:attrName>
                                        </p:attrNameLst>
                                      </p:cBhvr>
                                      <p:tavLst>
                                        <p:tav tm="0">
                                          <p:val>
                                            <p:fltVal val="0"/>
                                          </p:val>
                                        </p:tav>
                                        <p:tav tm="100000">
                                          <p:val>
                                            <p:strVal val="#ppt_w"/>
                                          </p:val>
                                        </p:tav>
                                      </p:tavLst>
                                    </p:anim>
                                    <p:anim calcmode="lin" valueType="num">
                                      <p:cBhvr>
                                        <p:cTn id="12" dur="500" fill="hold"/>
                                        <p:tgtEl>
                                          <p:spTgt spid="8705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7051"/>
                                        </p:tgtEl>
                                        <p:attrNameLst>
                                          <p:attrName>style.visibility</p:attrName>
                                        </p:attrNameLst>
                                      </p:cBhvr>
                                      <p:to>
                                        <p:strVal val="visible"/>
                                      </p:to>
                                    </p:set>
                                    <p:anim calcmode="lin" valueType="num">
                                      <p:cBhvr>
                                        <p:cTn id="15" dur="500" fill="hold"/>
                                        <p:tgtEl>
                                          <p:spTgt spid="87051"/>
                                        </p:tgtEl>
                                        <p:attrNameLst>
                                          <p:attrName>ppt_w</p:attrName>
                                        </p:attrNameLst>
                                      </p:cBhvr>
                                      <p:tavLst>
                                        <p:tav tm="0">
                                          <p:val>
                                            <p:fltVal val="0"/>
                                          </p:val>
                                        </p:tav>
                                        <p:tav tm="100000">
                                          <p:val>
                                            <p:strVal val="#ppt_w"/>
                                          </p:val>
                                        </p:tav>
                                      </p:tavLst>
                                    </p:anim>
                                    <p:anim calcmode="lin" valueType="num">
                                      <p:cBhvr>
                                        <p:cTn id="16" dur="500" fill="hold"/>
                                        <p:tgtEl>
                                          <p:spTgt spid="87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p:cNvPicPr>
            <a:picLocks noChangeAspect="1" noChangeArrowheads="1"/>
          </p:cNvPicPr>
          <p:nvPr/>
        </p:nvPicPr>
        <p:blipFill>
          <a:blip r:embed="rId2" cstate="print"/>
          <a:srcRect/>
          <a:stretch>
            <a:fillRect/>
          </a:stretch>
        </p:blipFill>
        <p:spPr bwMode="auto">
          <a:xfrm>
            <a:off x="271360" y="381000"/>
            <a:ext cx="4529240" cy="6172200"/>
          </a:xfrm>
          <a:prstGeom prst="rect">
            <a:avLst/>
          </a:prstGeom>
          <a:noFill/>
          <a:ln w="9525">
            <a:noFill/>
            <a:miter lim="800000"/>
            <a:headEnd/>
            <a:tailEnd/>
          </a:ln>
        </p:spPr>
      </p:pic>
      <p:pic>
        <p:nvPicPr>
          <p:cNvPr id="7" name="Picture 51" descr="CashBack.png"/>
          <p:cNvPicPr>
            <a:picLocks noChangeAspect="1"/>
          </p:cNvPicPr>
          <p:nvPr/>
        </p:nvPicPr>
        <p:blipFill>
          <a:blip r:embed="rId3" cstate="print"/>
          <a:srcRect/>
          <a:stretch>
            <a:fillRect/>
          </a:stretch>
        </p:blipFill>
        <p:spPr bwMode="auto">
          <a:xfrm>
            <a:off x="5257800" y="914400"/>
            <a:ext cx="3511550" cy="5794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0"/>
          <p:cNvSpPr>
            <a:spLocks noChangeArrowheads="1"/>
          </p:cNvSpPr>
          <p:nvPr/>
        </p:nvSpPr>
        <p:spPr bwMode="auto">
          <a:xfrm>
            <a:off x="2133600" y="4419600"/>
            <a:ext cx="2743200" cy="923330"/>
          </a:xfrm>
          <a:prstGeom prst="rect">
            <a:avLst/>
          </a:prstGeom>
          <a:noFill/>
          <a:ln w="3175">
            <a:noFill/>
            <a:miter lim="800000"/>
            <a:headEnd/>
            <a:tailEnd/>
          </a:ln>
        </p:spPr>
        <p:txBody>
          <a:bodyPr wrap="square">
            <a:spAutoFit/>
          </a:bodyPr>
          <a:lstStyle/>
          <a:p>
            <a:pPr algn="ctr">
              <a:spcBef>
                <a:spcPct val="50000"/>
              </a:spcBef>
            </a:pPr>
            <a:r>
              <a:rPr lang="zh-TW" altLang="en-US" sz="2400" b="1" dirty="0" smtClean="0">
                <a:solidFill>
                  <a:srgbClr val="FFFFFF"/>
                </a:solidFill>
                <a:latin typeface="Calibri" pitchFamily="34" charset="0"/>
                <a:ea typeface="華康儷中黑" pitchFamily="49" charset="-120"/>
              </a:rPr>
              <a:t>美安</a:t>
            </a:r>
            <a:r>
              <a:rPr lang="en-US" altLang="zh-TW" sz="2400" b="1" dirty="0" smtClean="0">
                <a:solidFill>
                  <a:srgbClr val="FFFFFF"/>
                </a:solidFill>
                <a:latin typeface="Calibri" pitchFamily="34" charset="0"/>
                <a:ea typeface="華康儷中黑" pitchFamily="49" charset="-120"/>
              </a:rPr>
              <a:t>(IBV)</a:t>
            </a:r>
            <a:r>
              <a:rPr lang="zh-TW" altLang="en-US" sz="2400" b="1" dirty="0" smtClean="0">
                <a:solidFill>
                  <a:srgbClr val="FFFFFF"/>
                </a:solidFill>
                <a:latin typeface="Calibri" pitchFamily="34" charset="0"/>
                <a:ea typeface="華康儷中黑" pitchFamily="49" charset="-120"/>
              </a:rPr>
              <a:t>產品</a:t>
            </a:r>
            <a:endParaRPr lang="en-US" altLang="zh-TW" sz="2400" b="1" dirty="0" smtClean="0">
              <a:solidFill>
                <a:srgbClr val="FFFFFF"/>
              </a:solidFill>
              <a:latin typeface="Calibri" pitchFamily="34" charset="0"/>
              <a:ea typeface="華康儷中黑" pitchFamily="49" charset="-120"/>
            </a:endParaRPr>
          </a:p>
          <a:p>
            <a:pPr algn="ctr">
              <a:spcBef>
                <a:spcPct val="50000"/>
              </a:spcBef>
            </a:pPr>
            <a:r>
              <a:rPr lang="en-US" altLang="zh-TW" sz="2000" b="1" dirty="0" smtClean="0">
                <a:solidFill>
                  <a:srgbClr val="FFFFFF"/>
                </a:solidFill>
                <a:latin typeface="Calibri" pitchFamily="34" charset="0"/>
                <a:ea typeface="華康儷中黑" pitchFamily="49" charset="-120"/>
              </a:rPr>
              <a:t> MHK(IBV)  Products</a:t>
            </a:r>
            <a:endParaRPr lang="en-US" altLang="zh-TW" sz="2000" b="1" dirty="0">
              <a:solidFill>
                <a:srgbClr val="FFFFFF"/>
              </a:solidFill>
              <a:latin typeface="Calibri" pitchFamily="34" charset="0"/>
              <a:ea typeface="華康儷中黑" pitchFamily="49" charset="-120"/>
            </a:endParaRPr>
          </a:p>
        </p:txBody>
      </p:sp>
      <p:pic>
        <p:nvPicPr>
          <p:cNvPr id="168962" name="Picture 2"/>
          <p:cNvPicPr>
            <a:picLocks noChangeAspect="1" noChangeArrowheads="1"/>
          </p:cNvPicPr>
          <p:nvPr/>
        </p:nvPicPr>
        <p:blipFill>
          <a:blip r:embed="rId3" cstate="print"/>
          <a:srcRect l="1746" t="59454" r="64198" b="20594"/>
          <a:stretch>
            <a:fillRect/>
          </a:stretch>
        </p:blipFill>
        <p:spPr bwMode="auto">
          <a:xfrm>
            <a:off x="480391" y="1969325"/>
            <a:ext cx="2267356" cy="845684"/>
          </a:xfrm>
          <a:prstGeom prst="rect">
            <a:avLst/>
          </a:prstGeom>
          <a:noFill/>
          <a:ln w="9525">
            <a:solidFill>
              <a:schemeClr val="bg1"/>
            </a:solidFill>
            <a:miter lim="800000"/>
            <a:headEnd/>
            <a:tailEnd/>
          </a:ln>
          <a:effectLst>
            <a:outerShdw blurRad="152400" dist="317500" dir="5400000" sx="90000" sy="-19000" rotWithShape="0">
              <a:prstClr val="black">
                <a:alpha val="15000"/>
              </a:prstClr>
            </a:outerShdw>
          </a:effectLst>
        </p:spPr>
      </p:pic>
      <p:sp>
        <p:nvSpPr>
          <p:cNvPr id="55" name="Rectangle 40"/>
          <p:cNvSpPr>
            <a:spLocks noChangeArrowheads="1"/>
          </p:cNvSpPr>
          <p:nvPr/>
        </p:nvSpPr>
        <p:spPr bwMode="auto">
          <a:xfrm>
            <a:off x="304800" y="1283494"/>
            <a:ext cx="3505200" cy="1231106"/>
          </a:xfrm>
          <a:prstGeom prst="rect">
            <a:avLst/>
          </a:prstGeom>
          <a:noFill/>
          <a:ln w="3175">
            <a:noFill/>
            <a:miter lim="800000"/>
            <a:headEnd/>
            <a:tailEnd/>
          </a:ln>
        </p:spPr>
        <p:txBody>
          <a:bodyPr wrap="square">
            <a:spAutoFit/>
          </a:bodyPr>
          <a:lstStyle/>
          <a:p>
            <a:pPr algn="ctr">
              <a:spcBef>
                <a:spcPts val="0"/>
              </a:spcBef>
            </a:pPr>
            <a:r>
              <a:rPr lang="zh-TW" altLang="en-US" sz="2200" dirty="0" smtClean="0">
                <a:solidFill>
                  <a:srgbClr val="1A1A70"/>
                </a:solidFill>
                <a:latin typeface="Calibri" pitchFamily="34" charset="0"/>
                <a:ea typeface="華康儷中黑" pitchFamily="49" charset="-120"/>
              </a:rPr>
              <a:t>現金回贈／邀請朋友</a:t>
            </a:r>
            <a:endParaRPr lang="en-US" altLang="zh-TW" sz="2200" dirty="0" smtClean="0">
              <a:solidFill>
                <a:srgbClr val="1A1A70"/>
              </a:solidFill>
              <a:latin typeface="Calibri" pitchFamily="34" charset="0"/>
              <a:ea typeface="華康儷中黑" pitchFamily="49" charset="-120"/>
            </a:endParaRPr>
          </a:p>
          <a:p>
            <a:pPr algn="ctr">
              <a:spcBef>
                <a:spcPts val="0"/>
              </a:spcBef>
            </a:pPr>
            <a:r>
              <a:rPr lang="en-US" altLang="zh-TW" sz="2000" dirty="0" err="1" smtClean="0">
                <a:solidFill>
                  <a:srgbClr val="1A1A70"/>
                </a:solidFill>
                <a:latin typeface="Calibri" pitchFamily="34" charset="0"/>
                <a:ea typeface="華康儷中黑" pitchFamily="49" charset="-120"/>
              </a:rPr>
              <a:t>Cashback</a:t>
            </a:r>
            <a:r>
              <a:rPr lang="en-US" altLang="zh-TW" sz="2000" dirty="0" smtClean="0">
                <a:solidFill>
                  <a:srgbClr val="1A1A70"/>
                </a:solidFill>
                <a:latin typeface="Calibri" pitchFamily="34" charset="0"/>
                <a:ea typeface="華康儷中黑" pitchFamily="49" charset="-120"/>
              </a:rPr>
              <a:t> / Invite Friends</a:t>
            </a:r>
          </a:p>
          <a:p>
            <a:pPr algn="ctr">
              <a:spcBef>
                <a:spcPct val="50000"/>
              </a:spcBef>
            </a:pPr>
            <a:endParaRPr lang="en-US" altLang="zh-TW" sz="2000" dirty="0">
              <a:solidFill>
                <a:srgbClr val="1A1A70"/>
              </a:solidFill>
              <a:latin typeface="Calibri" pitchFamily="34" charset="0"/>
              <a:ea typeface="華康儷中黑" pitchFamily="49" charset="-120"/>
            </a:endParaRPr>
          </a:p>
        </p:txBody>
      </p:sp>
      <p:pic>
        <p:nvPicPr>
          <p:cNvPr id="36" name="Picture 35" descr="Titanoum MasterCard.jpg"/>
          <p:cNvPicPr/>
          <p:nvPr/>
        </p:nvPicPr>
        <p:blipFill>
          <a:blip r:embed="rId4" cstate="print">
            <a:clrChange>
              <a:clrFrom>
                <a:srgbClr val="FEFEFE"/>
              </a:clrFrom>
              <a:clrTo>
                <a:srgbClr val="FEFEFE">
                  <a:alpha val="0"/>
                </a:srgbClr>
              </a:clrTo>
            </a:clrChange>
          </a:blip>
          <a:stretch>
            <a:fillRect/>
          </a:stretch>
        </p:blipFill>
        <p:spPr>
          <a:xfrm>
            <a:off x="5583114" y="4127376"/>
            <a:ext cx="2209800" cy="1524000"/>
          </a:xfrm>
          <a:prstGeom prst="rect">
            <a:avLst/>
          </a:prstGeom>
          <a:ln>
            <a:noFill/>
          </a:ln>
        </p:spPr>
      </p:pic>
      <p:sp>
        <p:nvSpPr>
          <p:cNvPr id="61" name="Rectangle 40"/>
          <p:cNvSpPr>
            <a:spLocks noChangeArrowheads="1"/>
          </p:cNvSpPr>
          <p:nvPr/>
        </p:nvSpPr>
        <p:spPr bwMode="auto">
          <a:xfrm>
            <a:off x="4734339" y="5644267"/>
            <a:ext cx="4419600" cy="738664"/>
          </a:xfrm>
          <a:prstGeom prst="rect">
            <a:avLst/>
          </a:prstGeom>
          <a:noFill/>
          <a:ln w="3175">
            <a:noFill/>
            <a:miter lim="800000"/>
            <a:headEnd/>
            <a:tailEnd/>
          </a:ln>
        </p:spPr>
        <p:txBody>
          <a:bodyPr wrap="square">
            <a:spAutoFit/>
          </a:bodyPr>
          <a:lstStyle/>
          <a:p>
            <a:pPr algn="ctr">
              <a:spcBef>
                <a:spcPts val="0"/>
              </a:spcBef>
            </a:pPr>
            <a:r>
              <a:rPr lang="zh-TW" altLang="en-US" sz="2200" dirty="0" smtClean="0">
                <a:solidFill>
                  <a:srgbClr val="1A1A70"/>
                </a:solidFill>
                <a:latin typeface="Calibri" pitchFamily="34" charset="0"/>
                <a:ea typeface="華康儷中黑" pitchFamily="49" charset="-120"/>
              </a:rPr>
              <a:t>香港／富邦</a:t>
            </a:r>
            <a:r>
              <a:rPr lang="en-US" altLang="zh-TW" sz="2200" dirty="0" smtClean="0">
                <a:solidFill>
                  <a:srgbClr val="1A1A70"/>
                </a:solidFill>
                <a:latin typeface="Calibri" pitchFamily="34" charset="0"/>
                <a:ea typeface="華康儷中黑" pitchFamily="49" charset="-120"/>
              </a:rPr>
              <a:t>Titanium</a:t>
            </a:r>
            <a:r>
              <a:rPr lang="zh-TW" altLang="en-US" sz="2200" dirty="0" smtClean="0">
                <a:solidFill>
                  <a:srgbClr val="1A1A70"/>
                </a:solidFill>
                <a:latin typeface="Calibri" pitchFamily="34" charset="0"/>
                <a:ea typeface="華康儷中黑" pitchFamily="49" charset="-120"/>
              </a:rPr>
              <a:t>萬事達卡</a:t>
            </a:r>
            <a:endParaRPr lang="en-US" altLang="zh-TW" sz="2200" dirty="0" smtClean="0">
              <a:solidFill>
                <a:srgbClr val="1A1A70"/>
              </a:solidFill>
              <a:latin typeface="Calibri" pitchFamily="34" charset="0"/>
              <a:ea typeface="華康儷中黑" pitchFamily="49" charset="-120"/>
            </a:endParaRPr>
          </a:p>
          <a:p>
            <a:pPr algn="ctr">
              <a:spcBef>
                <a:spcPts val="0"/>
              </a:spcBef>
            </a:pPr>
            <a:r>
              <a:rPr lang="en-US" altLang="zh-TW" sz="2000" dirty="0" err="1" smtClean="0">
                <a:solidFill>
                  <a:srgbClr val="1A1A70"/>
                </a:solidFill>
                <a:latin typeface="Calibri" pitchFamily="34" charset="0"/>
                <a:ea typeface="華康儷中黑" pitchFamily="49" charset="-120"/>
              </a:rPr>
              <a:t>mhk</a:t>
            </a:r>
            <a:r>
              <a:rPr lang="en-US" altLang="zh-TW" sz="2000" dirty="0" smtClean="0">
                <a:solidFill>
                  <a:srgbClr val="1A1A70"/>
                </a:solidFill>
                <a:latin typeface="Calibri" pitchFamily="34" charset="0"/>
                <a:ea typeface="華康儷中黑" pitchFamily="49" charset="-120"/>
              </a:rPr>
              <a:t>/</a:t>
            </a:r>
            <a:r>
              <a:rPr lang="en-US" altLang="zh-TW" sz="2000" dirty="0" err="1" smtClean="0">
                <a:solidFill>
                  <a:srgbClr val="1A1A70"/>
                </a:solidFill>
                <a:latin typeface="Calibri" pitchFamily="34" charset="0"/>
                <a:ea typeface="華康儷中黑" pitchFamily="49" charset="-120"/>
              </a:rPr>
              <a:t>Fubon</a:t>
            </a:r>
            <a:r>
              <a:rPr lang="en-US" altLang="zh-TW" sz="2000" dirty="0" smtClean="0">
                <a:solidFill>
                  <a:srgbClr val="1A1A70"/>
                </a:solidFill>
                <a:latin typeface="Calibri" pitchFamily="34" charset="0"/>
                <a:ea typeface="華康儷中黑" pitchFamily="49" charset="-120"/>
              </a:rPr>
              <a:t> Titanium MasterCard</a:t>
            </a:r>
          </a:p>
        </p:txBody>
      </p:sp>
      <p:sp>
        <p:nvSpPr>
          <p:cNvPr id="72" name="向右箭號 71"/>
          <p:cNvSpPr/>
          <p:nvPr/>
        </p:nvSpPr>
        <p:spPr>
          <a:xfrm rot="19695558">
            <a:off x="2797830" y="3560855"/>
            <a:ext cx="6096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zh-TW" altLang="en-US" sz="1600">
              <a:solidFill>
                <a:srgbClr val="FFFFFF"/>
              </a:solidFill>
              <a:latin typeface="Calibri" pitchFamily="34" charset="0"/>
              <a:ea typeface="華康儷中黑" pitchFamily="49" charset="-120"/>
            </a:endParaRPr>
          </a:p>
        </p:txBody>
      </p:sp>
      <p:sp>
        <p:nvSpPr>
          <p:cNvPr id="73" name="向右箭號 72"/>
          <p:cNvSpPr/>
          <p:nvPr/>
        </p:nvSpPr>
        <p:spPr>
          <a:xfrm rot="13429706">
            <a:off x="5609610" y="3739403"/>
            <a:ext cx="6096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zh-TW" altLang="en-US" sz="1600">
              <a:solidFill>
                <a:srgbClr val="FFFFFF"/>
              </a:solidFill>
              <a:latin typeface="Calibri" pitchFamily="34" charset="0"/>
              <a:ea typeface="華康儷中黑" pitchFamily="49" charset="-120"/>
            </a:endParaRPr>
          </a:p>
        </p:txBody>
      </p:sp>
      <p:sp>
        <p:nvSpPr>
          <p:cNvPr id="74" name="向右箭號 73"/>
          <p:cNvSpPr/>
          <p:nvPr/>
        </p:nvSpPr>
        <p:spPr>
          <a:xfrm rot="8611437">
            <a:off x="5768541" y="1591681"/>
            <a:ext cx="6096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zh-TW" altLang="en-US" sz="1600">
              <a:solidFill>
                <a:srgbClr val="FFFFFF"/>
              </a:solidFill>
              <a:latin typeface="Calibri" pitchFamily="34" charset="0"/>
              <a:ea typeface="華康儷中黑" pitchFamily="49" charset="-120"/>
            </a:endParaRPr>
          </a:p>
        </p:txBody>
      </p:sp>
      <p:grpSp>
        <p:nvGrpSpPr>
          <p:cNvPr id="3" name="群組 23"/>
          <p:cNvGrpSpPr/>
          <p:nvPr/>
        </p:nvGrpSpPr>
        <p:grpSpPr>
          <a:xfrm>
            <a:off x="1013791" y="3705787"/>
            <a:ext cx="1965727" cy="2324100"/>
            <a:chOff x="457200" y="3048000"/>
            <a:chExt cx="1965727" cy="2324100"/>
          </a:xfrm>
        </p:grpSpPr>
        <p:pic>
          <p:nvPicPr>
            <p:cNvPr id="23" name="Picture 3"/>
            <p:cNvPicPr>
              <a:picLocks noChangeAspect="1" noChangeArrowheads="1"/>
            </p:cNvPicPr>
            <p:nvPr/>
          </p:nvPicPr>
          <p:blipFill>
            <a:blip r:embed="rId5" cstate="print"/>
            <a:srcRect/>
            <a:stretch>
              <a:fillRect/>
            </a:stretch>
          </p:blipFill>
          <p:spPr bwMode="auto">
            <a:xfrm>
              <a:off x="762000" y="3048000"/>
              <a:ext cx="1660927" cy="2074177"/>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a:scene3d>
              <a:camera prst="isometricOffAxis2Left"/>
              <a:lightRig rig="threePt" dir="t"/>
            </a:scene3d>
            <a:sp3d>
              <a:bevelT/>
            </a:sp3d>
          </p:spPr>
        </p:pic>
        <p:pic>
          <p:nvPicPr>
            <p:cNvPr id="1026" name="Picture 2" descr="G:\Work\MHKlogo\ORAC.JPG"/>
            <p:cNvPicPr>
              <a:picLocks noChangeAspect="1" noChangeArrowheads="1"/>
            </p:cNvPicPr>
            <p:nvPr/>
          </p:nvPicPr>
          <p:blipFill>
            <a:blip r:embed="rId6" cstate="print"/>
            <a:srcRect/>
            <a:stretch>
              <a:fillRect/>
            </a:stretch>
          </p:blipFill>
          <p:spPr bwMode="auto">
            <a:xfrm>
              <a:off x="457200" y="3962400"/>
              <a:ext cx="619586" cy="1409700"/>
            </a:xfrm>
            <a:prstGeom prst="rect">
              <a:avLst/>
            </a:prstGeom>
            <a:noFill/>
            <a:ln>
              <a:solidFill>
                <a:schemeClr val="bg1"/>
              </a:solidFill>
            </a:ln>
          </p:spPr>
        </p:pic>
      </p:grpSp>
      <p:sp>
        <p:nvSpPr>
          <p:cNvPr id="4" name="文字方塊 3"/>
          <p:cNvSpPr txBox="1"/>
          <p:nvPr/>
        </p:nvSpPr>
        <p:spPr>
          <a:xfrm>
            <a:off x="2057400" y="121966"/>
            <a:ext cx="5867400" cy="646331"/>
          </a:xfrm>
          <a:prstGeom prst="rect">
            <a:avLst/>
          </a:prstGeom>
          <a:noFill/>
        </p:spPr>
        <p:txBody>
          <a:bodyPr wrap="square" rtlCol="0">
            <a:spAutoFit/>
          </a:bodyPr>
          <a:lstStyle/>
          <a:p>
            <a:pPr algn="ctr">
              <a:spcBef>
                <a:spcPct val="50000"/>
              </a:spcBef>
            </a:pPr>
            <a:r>
              <a:rPr lang="zh-HK" altLang="en-US" sz="3600" dirty="0">
                <a:solidFill>
                  <a:srgbClr val="FFFFFF"/>
                </a:solidFill>
                <a:latin typeface="Calibri" pitchFamily="34" charset="0"/>
                <a:ea typeface="華康儷中黑" pitchFamily="49" charset="-120"/>
              </a:rPr>
              <a:t>各項</a:t>
            </a:r>
            <a:r>
              <a:rPr lang="zh-HK" altLang="en-US" sz="3600" dirty="0" smtClean="0">
                <a:solidFill>
                  <a:srgbClr val="FFFFFF"/>
                </a:solidFill>
                <a:latin typeface="Calibri" pitchFamily="34" charset="0"/>
                <a:ea typeface="華康儷中黑" pitchFamily="49" charset="-120"/>
              </a:rPr>
              <a:t>優惠  </a:t>
            </a:r>
            <a:r>
              <a:rPr lang="en-US" altLang="zh-HK" sz="3600" dirty="0" smtClean="0">
                <a:solidFill>
                  <a:srgbClr val="FFFFFF"/>
                </a:solidFill>
                <a:latin typeface="Calibri" pitchFamily="34" charset="0"/>
                <a:ea typeface="華康儷中黑" pitchFamily="49" charset="-120"/>
              </a:rPr>
              <a:t>Deals Offered</a:t>
            </a:r>
            <a:endParaRPr lang="zh-HK" altLang="en-US" sz="3600" dirty="0">
              <a:solidFill>
                <a:srgbClr val="FFFFFF"/>
              </a:solidFill>
              <a:latin typeface="Calibri" pitchFamily="34" charset="0"/>
              <a:ea typeface="華康儷中黑" pitchFamily="49" charset="-120"/>
            </a:endParaRPr>
          </a:p>
        </p:txBody>
      </p:sp>
      <p:sp>
        <p:nvSpPr>
          <p:cNvPr id="5" name="文字方塊 4"/>
          <p:cNvSpPr txBox="1"/>
          <p:nvPr/>
        </p:nvSpPr>
        <p:spPr>
          <a:xfrm>
            <a:off x="838200" y="6029887"/>
            <a:ext cx="2943908" cy="738664"/>
          </a:xfrm>
          <a:prstGeom prst="rect">
            <a:avLst/>
          </a:prstGeom>
          <a:noFill/>
        </p:spPr>
        <p:txBody>
          <a:bodyPr wrap="square" rtlCol="0">
            <a:spAutoFit/>
          </a:bodyPr>
          <a:lstStyle/>
          <a:p>
            <a:pPr algn="ctr">
              <a:spcBef>
                <a:spcPts val="0"/>
              </a:spcBef>
            </a:pPr>
            <a:r>
              <a:rPr lang="zh-HK" altLang="en-US" sz="2200" dirty="0">
                <a:solidFill>
                  <a:srgbClr val="1A1A70"/>
                </a:solidFill>
                <a:latin typeface="Calibri" pitchFamily="34" charset="0"/>
                <a:ea typeface="華康儷中黑" pitchFamily="49" charset="-120"/>
              </a:rPr>
              <a:t>獨家代理</a:t>
            </a:r>
            <a:r>
              <a:rPr lang="zh-HK" altLang="en-US" sz="2200" dirty="0" smtClean="0">
                <a:solidFill>
                  <a:srgbClr val="1A1A70"/>
                </a:solidFill>
                <a:latin typeface="Calibri" pitchFamily="34" charset="0"/>
                <a:ea typeface="華康儷中黑" pitchFamily="49" charset="-120"/>
              </a:rPr>
              <a:t>產品</a:t>
            </a:r>
            <a:endParaRPr lang="en-US" altLang="zh-HK" sz="2200" dirty="0" smtClean="0">
              <a:solidFill>
                <a:srgbClr val="1A1A70"/>
              </a:solidFill>
              <a:latin typeface="Calibri" pitchFamily="34" charset="0"/>
              <a:ea typeface="華康儷中黑" pitchFamily="49" charset="-120"/>
            </a:endParaRPr>
          </a:p>
          <a:p>
            <a:pPr algn="ctr">
              <a:spcBef>
                <a:spcPts val="0"/>
              </a:spcBef>
            </a:pPr>
            <a:r>
              <a:rPr lang="en-US" altLang="zh-HK" sz="2000" dirty="0" smtClean="0">
                <a:solidFill>
                  <a:srgbClr val="1A1A70"/>
                </a:solidFill>
                <a:latin typeface="Calibri" pitchFamily="34" charset="0"/>
                <a:ea typeface="華康儷中黑" pitchFamily="49" charset="-120"/>
              </a:rPr>
              <a:t>Exclusive Products</a:t>
            </a:r>
            <a:endParaRPr lang="zh-HK" altLang="en-US" sz="2000" dirty="0">
              <a:solidFill>
                <a:srgbClr val="1A1A70"/>
              </a:solidFill>
              <a:latin typeface="Calibri" pitchFamily="34" charset="0"/>
              <a:ea typeface="華康儷中黑" pitchFamily="49" charset="-120"/>
            </a:endParaRPr>
          </a:p>
        </p:txBody>
      </p:sp>
      <p:pic>
        <p:nvPicPr>
          <p:cNvPr id="7" name="圖片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121135" y="2734828"/>
            <a:ext cx="2343846" cy="1552798"/>
          </a:xfrm>
          <a:prstGeom prst="rect">
            <a:avLst/>
          </a:prstGeom>
          <a:solidFill>
            <a:schemeClr val="accent5">
              <a:lumMod val="60000"/>
              <a:lumOff val="40000"/>
            </a:schemeClr>
          </a:solidFill>
          <a:ln>
            <a:solidFill>
              <a:srgbClr val="820822"/>
            </a:solidFill>
          </a:ln>
        </p:spPr>
      </p:pic>
      <p:sp>
        <p:nvSpPr>
          <p:cNvPr id="8" name="文字方塊 7"/>
          <p:cNvSpPr txBox="1"/>
          <p:nvPr/>
        </p:nvSpPr>
        <p:spPr>
          <a:xfrm>
            <a:off x="838199" y="2710705"/>
            <a:ext cx="775869" cy="707886"/>
          </a:xfrm>
          <a:prstGeom prst="rect">
            <a:avLst/>
          </a:prstGeom>
          <a:solidFill>
            <a:srgbClr val="FFFF00"/>
          </a:solidFill>
        </p:spPr>
        <p:txBody>
          <a:bodyPr wrap="square" rtlCol="0">
            <a:spAutoFit/>
          </a:bodyPr>
          <a:lstStyle/>
          <a:p>
            <a:pPr algn="ctr">
              <a:spcBef>
                <a:spcPct val="50000"/>
              </a:spcBef>
            </a:pPr>
            <a:r>
              <a:rPr lang="en-US" altLang="zh-HK" sz="4000" dirty="0" smtClean="0">
                <a:solidFill>
                  <a:srgbClr val="1A1A70"/>
                </a:solidFill>
                <a:latin typeface="Calibri" pitchFamily="34" charset="0"/>
                <a:ea typeface="華康儷中黑" pitchFamily="49" charset="-120"/>
              </a:rPr>
              <a:t>1</a:t>
            </a:r>
            <a:endParaRPr lang="zh-HK" altLang="en-US" sz="4000" dirty="0">
              <a:solidFill>
                <a:srgbClr val="1A1A70"/>
              </a:solidFill>
              <a:latin typeface="Calibri" pitchFamily="34" charset="0"/>
              <a:ea typeface="華康儷中黑" pitchFamily="49" charset="-120"/>
            </a:endParaRPr>
          </a:p>
        </p:txBody>
      </p:sp>
      <p:sp>
        <p:nvSpPr>
          <p:cNvPr id="9" name="文字方塊 8"/>
          <p:cNvSpPr txBox="1"/>
          <p:nvPr/>
        </p:nvSpPr>
        <p:spPr>
          <a:xfrm>
            <a:off x="8153400" y="1295400"/>
            <a:ext cx="762000" cy="646331"/>
          </a:xfrm>
          <a:prstGeom prst="rect">
            <a:avLst/>
          </a:prstGeom>
          <a:solidFill>
            <a:srgbClr val="FFFF00"/>
          </a:solidFill>
        </p:spPr>
        <p:txBody>
          <a:bodyPr wrap="square" rtlCol="0">
            <a:spAutoFit/>
          </a:bodyPr>
          <a:lstStyle/>
          <a:p>
            <a:pPr algn="ctr">
              <a:spcBef>
                <a:spcPct val="50000"/>
              </a:spcBef>
            </a:pPr>
            <a:r>
              <a:rPr lang="en-US" altLang="zh-HK" sz="3600" dirty="0" smtClean="0">
                <a:solidFill>
                  <a:srgbClr val="1A1A70"/>
                </a:solidFill>
                <a:latin typeface="Calibri" pitchFamily="34" charset="0"/>
                <a:ea typeface="華康儷中黑" pitchFamily="49" charset="-120"/>
              </a:rPr>
              <a:t>2</a:t>
            </a:r>
            <a:endParaRPr lang="zh-HK" altLang="en-US" sz="3600" dirty="0">
              <a:solidFill>
                <a:srgbClr val="1A1A70"/>
              </a:solidFill>
              <a:latin typeface="Calibri" pitchFamily="34" charset="0"/>
              <a:ea typeface="華康儷中黑" pitchFamily="49" charset="-120"/>
            </a:endParaRPr>
          </a:p>
        </p:txBody>
      </p:sp>
      <p:sp>
        <p:nvSpPr>
          <p:cNvPr id="10" name="文字方塊 9"/>
          <p:cNvSpPr txBox="1"/>
          <p:nvPr/>
        </p:nvSpPr>
        <p:spPr>
          <a:xfrm>
            <a:off x="228600" y="4742875"/>
            <a:ext cx="609600" cy="646331"/>
          </a:xfrm>
          <a:prstGeom prst="rect">
            <a:avLst/>
          </a:prstGeom>
          <a:solidFill>
            <a:srgbClr val="FFFF00"/>
          </a:solidFill>
        </p:spPr>
        <p:txBody>
          <a:bodyPr wrap="square" rtlCol="0">
            <a:spAutoFit/>
          </a:bodyPr>
          <a:lstStyle/>
          <a:p>
            <a:pPr algn="ctr">
              <a:spcBef>
                <a:spcPct val="50000"/>
              </a:spcBef>
            </a:pPr>
            <a:r>
              <a:rPr lang="en-US" altLang="zh-HK" sz="3600" dirty="0" smtClean="0">
                <a:solidFill>
                  <a:srgbClr val="1A1A70"/>
                </a:solidFill>
                <a:latin typeface="Calibri" pitchFamily="34" charset="0"/>
                <a:ea typeface="華康儷中黑" pitchFamily="49" charset="-120"/>
              </a:rPr>
              <a:t>3</a:t>
            </a:r>
            <a:endParaRPr lang="zh-HK" altLang="en-US" sz="3600" dirty="0">
              <a:solidFill>
                <a:srgbClr val="1A1A70"/>
              </a:solidFill>
              <a:latin typeface="Calibri" pitchFamily="34" charset="0"/>
              <a:ea typeface="華康儷中黑" pitchFamily="49" charset="-120"/>
            </a:endParaRPr>
          </a:p>
        </p:txBody>
      </p:sp>
      <p:sp>
        <p:nvSpPr>
          <p:cNvPr id="11" name="文字方塊 10"/>
          <p:cNvSpPr txBox="1"/>
          <p:nvPr/>
        </p:nvSpPr>
        <p:spPr>
          <a:xfrm>
            <a:off x="7934446" y="4542710"/>
            <a:ext cx="762000" cy="646331"/>
          </a:xfrm>
          <a:prstGeom prst="rect">
            <a:avLst/>
          </a:prstGeom>
          <a:solidFill>
            <a:srgbClr val="FFFF00"/>
          </a:solidFill>
        </p:spPr>
        <p:txBody>
          <a:bodyPr wrap="square" rtlCol="0">
            <a:spAutoFit/>
          </a:bodyPr>
          <a:lstStyle/>
          <a:p>
            <a:pPr algn="ctr">
              <a:spcBef>
                <a:spcPct val="50000"/>
              </a:spcBef>
            </a:pPr>
            <a:r>
              <a:rPr lang="en-US" altLang="zh-HK" sz="3600" dirty="0" smtClean="0">
                <a:solidFill>
                  <a:srgbClr val="1A1A70"/>
                </a:solidFill>
                <a:latin typeface="Calibri" pitchFamily="34" charset="0"/>
                <a:ea typeface="華康儷中黑" pitchFamily="49" charset="-120"/>
              </a:rPr>
              <a:t>4</a:t>
            </a:r>
            <a:endParaRPr lang="zh-HK" altLang="en-US" sz="3600" dirty="0">
              <a:solidFill>
                <a:srgbClr val="1A1A70"/>
              </a:solidFill>
              <a:latin typeface="Calibri" pitchFamily="34" charset="0"/>
              <a:ea typeface="華康儷中黑" pitchFamily="49" charset="-120"/>
            </a:endParaRPr>
          </a:p>
        </p:txBody>
      </p:sp>
      <p:sp>
        <p:nvSpPr>
          <p:cNvPr id="12" name="文字方塊 11"/>
          <p:cNvSpPr txBox="1"/>
          <p:nvPr/>
        </p:nvSpPr>
        <p:spPr>
          <a:xfrm>
            <a:off x="2689358" y="2116289"/>
            <a:ext cx="802590" cy="584775"/>
          </a:xfrm>
          <a:prstGeom prst="rect">
            <a:avLst/>
          </a:prstGeom>
          <a:noFill/>
        </p:spPr>
        <p:txBody>
          <a:bodyPr wrap="square" rtlCol="0">
            <a:spAutoFit/>
          </a:bodyPr>
          <a:lstStyle/>
          <a:p>
            <a:pPr algn="ctr">
              <a:spcBef>
                <a:spcPct val="50000"/>
              </a:spcBef>
            </a:pPr>
            <a:r>
              <a:rPr lang="en-US" altLang="zh-HK" sz="3200" dirty="0" smtClean="0">
                <a:solidFill>
                  <a:srgbClr val="FF0000"/>
                </a:solidFill>
                <a:latin typeface="Calibri" pitchFamily="34" charset="0"/>
                <a:ea typeface="華康儷中黑" pitchFamily="49" charset="-120"/>
              </a:rPr>
              <a:t>$</a:t>
            </a:r>
            <a:endParaRPr lang="zh-HK" altLang="en-US" sz="3200" dirty="0">
              <a:solidFill>
                <a:srgbClr val="FF0000"/>
              </a:solidFill>
              <a:latin typeface="Calibri" pitchFamily="34" charset="0"/>
              <a:ea typeface="華康儷中黑" pitchFamily="49" charset="-120"/>
            </a:endParaRPr>
          </a:p>
        </p:txBody>
      </p:sp>
      <p:sp>
        <p:nvSpPr>
          <p:cNvPr id="33" name="文字方塊 32"/>
          <p:cNvSpPr txBox="1"/>
          <p:nvPr/>
        </p:nvSpPr>
        <p:spPr>
          <a:xfrm>
            <a:off x="5063686" y="2133177"/>
            <a:ext cx="802590" cy="584775"/>
          </a:xfrm>
          <a:prstGeom prst="rect">
            <a:avLst/>
          </a:prstGeom>
          <a:noFill/>
        </p:spPr>
        <p:txBody>
          <a:bodyPr wrap="square" rtlCol="0">
            <a:spAutoFit/>
          </a:bodyPr>
          <a:lstStyle/>
          <a:p>
            <a:pPr algn="ctr">
              <a:spcBef>
                <a:spcPct val="50000"/>
              </a:spcBef>
            </a:pPr>
            <a:r>
              <a:rPr lang="en-US" altLang="zh-HK" sz="3200" dirty="0" smtClean="0">
                <a:solidFill>
                  <a:srgbClr val="FF0000"/>
                </a:solidFill>
                <a:latin typeface="Calibri" pitchFamily="34" charset="0"/>
                <a:ea typeface="華康儷中黑" pitchFamily="49" charset="-120"/>
              </a:rPr>
              <a:t>$</a:t>
            </a:r>
            <a:endParaRPr lang="zh-HK" altLang="en-US" sz="3200" dirty="0">
              <a:solidFill>
                <a:srgbClr val="FF0000"/>
              </a:solidFill>
              <a:latin typeface="Calibri" pitchFamily="34" charset="0"/>
              <a:ea typeface="華康儷中黑" pitchFamily="49" charset="-120"/>
            </a:endParaRPr>
          </a:p>
        </p:txBody>
      </p:sp>
      <p:sp>
        <p:nvSpPr>
          <p:cNvPr id="34" name="文字方塊 33"/>
          <p:cNvSpPr txBox="1"/>
          <p:nvPr/>
        </p:nvSpPr>
        <p:spPr>
          <a:xfrm>
            <a:off x="2979518" y="4327799"/>
            <a:ext cx="802590" cy="584775"/>
          </a:xfrm>
          <a:prstGeom prst="rect">
            <a:avLst/>
          </a:prstGeom>
          <a:noFill/>
        </p:spPr>
        <p:txBody>
          <a:bodyPr wrap="square" rtlCol="0">
            <a:spAutoFit/>
          </a:bodyPr>
          <a:lstStyle/>
          <a:p>
            <a:pPr algn="ctr">
              <a:spcBef>
                <a:spcPct val="50000"/>
              </a:spcBef>
            </a:pPr>
            <a:r>
              <a:rPr lang="en-US" altLang="zh-HK" sz="3200" dirty="0" smtClean="0">
                <a:solidFill>
                  <a:srgbClr val="FF0000"/>
                </a:solidFill>
                <a:latin typeface="Calibri" pitchFamily="34" charset="0"/>
                <a:ea typeface="華康儷中黑" pitchFamily="49" charset="-120"/>
              </a:rPr>
              <a:t>$</a:t>
            </a:r>
            <a:endParaRPr lang="zh-HK" altLang="en-US" sz="3200" dirty="0">
              <a:solidFill>
                <a:srgbClr val="FF0000"/>
              </a:solidFill>
              <a:latin typeface="Calibri" pitchFamily="34" charset="0"/>
              <a:ea typeface="華康儷中黑" pitchFamily="49" charset="-120"/>
            </a:endParaRPr>
          </a:p>
        </p:txBody>
      </p:sp>
      <p:sp>
        <p:nvSpPr>
          <p:cNvPr id="35" name="文字方塊 34"/>
          <p:cNvSpPr txBox="1"/>
          <p:nvPr/>
        </p:nvSpPr>
        <p:spPr>
          <a:xfrm>
            <a:off x="4780524" y="4419600"/>
            <a:ext cx="802590" cy="584775"/>
          </a:xfrm>
          <a:prstGeom prst="rect">
            <a:avLst/>
          </a:prstGeom>
          <a:noFill/>
        </p:spPr>
        <p:txBody>
          <a:bodyPr wrap="square" rtlCol="0">
            <a:spAutoFit/>
          </a:bodyPr>
          <a:lstStyle/>
          <a:p>
            <a:pPr algn="ctr">
              <a:spcBef>
                <a:spcPct val="50000"/>
              </a:spcBef>
            </a:pPr>
            <a:r>
              <a:rPr lang="en-US" altLang="zh-HK" sz="3200" dirty="0" smtClean="0">
                <a:solidFill>
                  <a:srgbClr val="FF0000"/>
                </a:solidFill>
                <a:latin typeface="Calibri" pitchFamily="34" charset="0"/>
                <a:ea typeface="華康儷中黑" pitchFamily="49" charset="-120"/>
              </a:rPr>
              <a:t>$</a:t>
            </a:r>
            <a:endParaRPr lang="zh-HK" altLang="en-US" sz="3200" dirty="0">
              <a:solidFill>
                <a:srgbClr val="FF0000"/>
              </a:solidFill>
              <a:latin typeface="Calibri" pitchFamily="34" charset="0"/>
              <a:ea typeface="華康儷中黑" pitchFamily="49" charset="-120"/>
            </a:endParaRPr>
          </a:p>
        </p:txBody>
      </p:sp>
      <p:pic>
        <p:nvPicPr>
          <p:cNvPr id="2" name="Picture 2"/>
          <p:cNvPicPr>
            <a:picLocks noChangeAspect="1" noChangeArrowheads="1"/>
          </p:cNvPicPr>
          <p:nvPr/>
        </p:nvPicPr>
        <p:blipFill>
          <a:blip r:embed="rId8" cstate="print"/>
          <a:srcRect/>
          <a:stretch>
            <a:fillRect/>
          </a:stretch>
        </p:blipFill>
        <p:spPr bwMode="auto">
          <a:xfrm>
            <a:off x="5861050" y="1447800"/>
            <a:ext cx="2216150" cy="1377422"/>
          </a:xfrm>
          <a:prstGeom prst="rect">
            <a:avLst/>
          </a:prstGeom>
          <a:noFill/>
          <a:ln w="9525">
            <a:noFill/>
            <a:miter lim="800000"/>
            <a:headEnd/>
            <a:tailEnd/>
          </a:ln>
        </p:spPr>
      </p:pic>
      <p:sp>
        <p:nvSpPr>
          <p:cNvPr id="25" name="Rectangle 40"/>
          <p:cNvSpPr>
            <a:spLocks noChangeArrowheads="1"/>
          </p:cNvSpPr>
          <p:nvPr/>
        </p:nvSpPr>
        <p:spPr bwMode="auto">
          <a:xfrm>
            <a:off x="5891976" y="2895600"/>
            <a:ext cx="2871024" cy="738664"/>
          </a:xfrm>
          <a:prstGeom prst="rect">
            <a:avLst/>
          </a:prstGeom>
          <a:noFill/>
          <a:ln w="3175">
            <a:noFill/>
            <a:miter lim="800000"/>
            <a:headEnd/>
            <a:tailEnd/>
          </a:ln>
        </p:spPr>
        <p:txBody>
          <a:bodyPr wrap="square">
            <a:spAutoFit/>
          </a:bodyPr>
          <a:lstStyle/>
          <a:p>
            <a:r>
              <a:rPr lang="zh-HK" altLang="en-US" sz="2200" dirty="0" smtClean="0">
                <a:solidFill>
                  <a:schemeClr val="tx1"/>
                </a:solidFill>
                <a:latin typeface="Calibri" pitchFamily="34" charset="0"/>
                <a:ea typeface="華康儷中黑" pitchFamily="49" charset="-120"/>
              </a:rPr>
              <a:t>優惠顧客</a:t>
            </a:r>
            <a:r>
              <a:rPr lang="zh-HK" altLang="en-US" sz="2200" dirty="0">
                <a:solidFill>
                  <a:schemeClr val="tx1"/>
                </a:solidFill>
                <a:latin typeface="Calibri" pitchFamily="34" charset="0"/>
                <a:ea typeface="華康儷中黑" pitchFamily="49" charset="-120"/>
              </a:rPr>
              <a:t>尊賞</a:t>
            </a:r>
            <a:r>
              <a:rPr lang="zh-HK" altLang="en-US" sz="2200" dirty="0" smtClean="0">
                <a:solidFill>
                  <a:schemeClr val="tx1"/>
                </a:solidFill>
                <a:latin typeface="Calibri" pitchFamily="34" charset="0"/>
                <a:ea typeface="華康儷中黑" pitchFamily="49" charset="-120"/>
              </a:rPr>
              <a:t>卡</a:t>
            </a:r>
            <a:endParaRPr lang="en-US" altLang="zh-HK" sz="2200" dirty="0" smtClean="0">
              <a:solidFill>
                <a:schemeClr val="tx1"/>
              </a:solidFill>
              <a:latin typeface="Calibri" pitchFamily="34" charset="0"/>
              <a:ea typeface="華康儷中黑" pitchFamily="49" charset="-120"/>
            </a:endParaRPr>
          </a:p>
          <a:p>
            <a:r>
              <a:rPr lang="en-US" altLang="zh-TW" sz="2000" dirty="0" smtClean="0">
                <a:latin typeface="Calibri" pitchFamily="34" charset="0"/>
                <a:ea typeface="華康儷中黑" pitchFamily="49" charset="-120"/>
              </a:rPr>
              <a:t>Privilege Card</a:t>
            </a:r>
            <a:endParaRPr lang="en-US" altLang="zh-TW" sz="2000" dirty="0">
              <a:solidFill>
                <a:schemeClr val="tx1"/>
              </a:solidFill>
              <a:latin typeface="Calibri" pitchFamily="34" charset="0"/>
              <a:ea typeface="華康儷中黑" pitchFamily="49" charset="-120"/>
            </a:endParaRPr>
          </a:p>
        </p:txBody>
      </p:sp>
    </p:spTree>
    <p:extLst>
      <p:ext uri="{BB962C8B-B14F-4D97-AF65-F5344CB8AC3E}">
        <p14:creationId xmlns="" xmlns:p14="http://schemas.microsoft.com/office/powerpoint/2010/main" val="2004017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fade">
                                      <p:cBhvr>
                                        <p:cTn id="7" dur="500"/>
                                        <p:tgtEl>
                                          <p:spTgt spid="1689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5" grpId="0"/>
      <p:bldP spid="61" grpId="0"/>
      <p:bldP spid="72" grpId="0" animBg="1"/>
      <p:bldP spid="73" grpId="0" animBg="1"/>
      <p:bldP spid="74" grpId="0" animBg="1"/>
      <p:bldP spid="5" grpId="0"/>
      <p:bldP spid="8" grpId="0" animBg="1"/>
      <p:bldP spid="9" grpId="0" animBg="1"/>
      <p:bldP spid="10" grpId="0" animBg="1"/>
      <p:bldP spid="11"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209800" y="1552575"/>
            <a:ext cx="4591050" cy="5229225"/>
          </a:xfrm>
          <a:prstGeom prst="rect">
            <a:avLst/>
          </a:prstGeom>
          <a:noFill/>
          <a:ln w="9525">
            <a:noFill/>
            <a:miter lim="800000"/>
            <a:headEnd/>
            <a:tailEnd/>
          </a:ln>
        </p:spPr>
      </p:pic>
      <p:sp>
        <p:nvSpPr>
          <p:cNvPr id="21" name="標題 1"/>
          <p:cNvSpPr>
            <a:spLocks noGrp="1"/>
          </p:cNvSpPr>
          <p:nvPr>
            <p:ph type="title"/>
          </p:nvPr>
        </p:nvSpPr>
        <p:spPr>
          <a:xfrm>
            <a:off x="228600" y="152400"/>
            <a:ext cx="7772400" cy="1143000"/>
          </a:xfrm>
        </p:spPr>
        <p:txBody>
          <a:bodyPr/>
          <a:lstStyle/>
          <a:p>
            <a:pPr algn="l"/>
            <a:r>
              <a:rPr lang="en-US" altLang="zh-TW" sz="3600" dirty="0" smtClean="0">
                <a:latin typeface="Calibri" pitchFamily="34" charset="0"/>
                <a:ea typeface="華康儷中黑" pitchFamily="49" charset="-120"/>
              </a:rPr>
              <a:t>More Shopping Annuity - IBV</a:t>
            </a:r>
            <a:br>
              <a:rPr lang="en-US" altLang="zh-TW" sz="3600" dirty="0" smtClean="0">
                <a:latin typeface="Calibri" pitchFamily="34" charset="0"/>
                <a:ea typeface="華康儷中黑" pitchFamily="49" charset="-120"/>
              </a:rPr>
            </a:br>
            <a:r>
              <a:rPr lang="en-US" altLang="zh-TW" sz="3200" dirty="0" err="1" smtClean="0">
                <a:latin typeface="Calibri" pitchFamily="34" charset="0"/>
                <a:ea typeface="華康儷中黑" pitchFamily="49" charset="-120"/>
              </a:rPr>
              <a:t>更多的購物年金</a:t>
            </a:r>
            <a:r>
              <a:rPr lang="en-US" altLang="zh-TW" sz="3200" dirty="0" smtClean="0">
                <a:latin typeface="Calibri" pitchFamily="34" charset="0"/>
                <a:ea typeface="華康儷中黑" pitchFamily="49" charset="-120"/>
              </a:rPr>
              <a:t> - IBV</a:t>
            </a:r>
            <a:endParaRPr lang="zh-TW" altLang="en-US" sz="3200" dirty="0">
              <a:latin typeface="Calibri" pitchFamily="34" charset="0"/>
              <a:ea typeface="華康儷中黑" pitchFamily="49" charset="-120"/>
            </a:endParaRPr>
          </a:p>
        </p:txBody>
      </p:sp>
      <p:sp>
        <p:nvSpPr>
          <p:cNvPr id="22" name="圓角矩形 6"/>
          <p:cNvSpPr/>
          <p:nvPr/>
        </p:nvSpPr>
        <p:spPr bwMode="auto">
          <a:xfrm>
            <a:off x="76200" y="1524000"/>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23" name="圓角矩形 8"/>
          <p:cNvSpPr/>
          <p:nvPr/>
        </p:nvSpPr>
        <p:spPr bwMode="auto">
          <a:xfrm>
            <a:off x="76200" y="2971800"/>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25" name="文字方塊 9"/>
          <p:cNvSpPr txBox="1"/>
          <p:nvPr/>
        </p:nvSpPr>
        <p:spPr>
          <a:xfrm>
            <a:off x="128650" y="3048000"/>
            <a:ext cx="1981200" cy="892552"/>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服飾及鞋類</a:t>
            </a:r>
            <a:endParaRPr lang="en-US" altLang="zh-TW" sz="2600" dirty="0" smtClean="0">
              <a:latin typeface="Calibri" pitchFamily="34" charset="0"/>
              <a:ea typeface="華康儷中黑" pitchFamily="49" charset="-120"/>
            </a:endParaRPr>
          </a:p>
          <a:p>
            <a:r>
              <a:rPr lang="en-US" altLang="zh-TW" sz="2400" dirty="0" smtClean="0">
                <a:latin typeface="Calibri" pitchFamily="34" charset="0"/>
              </a:rPr>
              <a:t>Apparel </a:t>
            </a:r>
          </a:p>
        </p:txBody>
      </p:sp>
      <p:sp>
        <p:nvSpPr>
          <p:cNvPr id="26" name="圓角矩形 10"/>
          <p:cNvSpPr/>
          <p:nvPr/>
        </p:nvSpPr>
        <p:spPr bwMode="auto">
          <a:xfrm>
            <a:off x="76200" y="4332982"/>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27" name="文字方塊 11"/>
          <p:cNvSpPr txBox="1"/>
          <p:nvPr/>
        </p:nvSpPr>
        <p:spPr>
          <a:xfrm>
            <a:off x="152400" y="4419600"/>
            <a:ext cx="1981200" cy="892552"/>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家居用品</a:t>
            </a:r>
          </a:p>
          <a:p>
            <a:r>
              <a:rPr lang="en-US" altLang="zh-TW" sz="2400" dirty="0" smtClean="0">
                <a:latin typeface="Calibri" pitchFamily="34" charset="0"/>
              </a:rPr>
              <a:t>Home Care</a:t>
            </a:r>
          </a:p>
        </p:txBody>
      </p:sp>
      <p:sp>
        <p:nvSpPr>
          <p:cNvPr id="28" name="圓角矩形 12"/>
          <p:cNvSpPr/>
          <p:nvPr/>
        </p:nvSpPr>
        <p:spPr bwMode="auto">
          <a:xfrm>
            <a:off x="76200" y="5704582"/>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29" name="文字方塊 7"/>
          <p:cNvSpPr txBox="1"/>
          <p:nvPr/>
        </p:nvSpPr>
        <p:spPr>
          <a:xfrm>
            <a:off x="304800" y="1600200"/>
            <a:ext cx="1981200" cy="892552"/>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食品</a:t>
            </a:r>
          </a:p>
          <a:p>
            <a:r>
              <a:rPr lang="en-US" altLang="zh-TW" sz="2400" dirty="0" smtClean="0">
                <a:latin typeface="Calibri" pitchFamily="34" charset="0"/>
              </a:rPr>
              <a:t>Food</a:t>
            </a:r>
          </a:p>
        </p:txBody>
      </p:sp>
      <p:sp>
        <p:nvSpPr>
          <p:cNvPr id="30" name="文字方塊 13"/>
          <p:cNvSpPr txBox="1"/>
          <p:nvPr/>
        </p:nvSpPr>
        <p:spPr>
          <a:xfrm>
            <a:off x="76200" y="5798403"/>
            <a:ext cx="2209800" cy="830997"/>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兒童用品</a:t>
            </a:r>
          </a:p>
          <a:p>
            <a:r>
              <a:rPr lang="en-US" altLang="zh-TW" sz="2000" dirty="0" smtClean="0">
                <a:latin typeface="Calibri" pitchFamily="34" charset="0"/>
              </a:rPr>
              <a:t>Child Products</a:t>
            </a:r>
          </a:p>
        </p:txBody>
      </p:sp>
      <p:sp>
        <p:nvSpPr>
          <p:cNvPr id="31" name="圓角矩形 14"/>
          <p:cNvSpPr/>
          <p:nvPr/>
        </p:nvSpPr>
        <p:spPr bwMode="auto">
          <a:xfrm>
            <a:off x="7010400" y="1513582"/>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32" name="文字方塊 15"/>
          <p:cNvSpPr txBox="1"/>
          <p:nvPr/>
        </p:nvSpPr>
        <p:spPr>
          <a:xfrm>
            <a:off x="7162800" y="1600200"/>
            <a:ext cx="1981200" cy="892552"/>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文具</a:t>
            </a:r>
          </a:p>
          <a:p>
            <a:r>
              <a:rPr lang="en-US" altLang="zh-TW" sz="2400" dirty="0" smtClean="0">
                <a:latin typeface="Calibri" pitchFamily="34" charset="0"/>
              </a:rPr>
              <a:t>Stationary</a:t>
            </a:r>
          </a:p>
        </p:txBody>
      </p:sp>
      <p:sp>
        <p:nvSpPr>
          <p:cNvPr id="33" name="圓角矩形 16"/>
          <p:cNvSpPr/>
          <p:nvPr/>
        </p:nvSpPr>
        <p:spPr bwMode="auto">
          <a:xfrm>
            <a:off x="7010400" y="2819400"/>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34" name="文字方塊 17"/>
          <p:cNvSpPr txBox="1"/>
          <p:nvPr/>
        </p:nvSpPr>
        <p:spPr>
          <a:xfrm>
            <a:off x="7112156" y="2902803"/>
            <a:ext cx="1981200" cy="892552"/>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電子產品</a:t>
            </a:r>
            <a:endParaRPr lang="en-US" altLang="zh-TW" sz="2600" dirty="0" smtClean="0">
              <a:latin typeface="Calibri" pitchFamily="34" charset="0"/>
              <a:ea typeface="華康儷中黑" pitchFamily="49" charset="-120"/>
            </a:endParaRPr>
          </a:p>
          <a:p>
            <a:r>
              <a:rPr lang="en-US" altLang="zh-TW" sz="2400" dirty="0" smtClean="0">
                <a:latin typeface="Calibri" pitchFamily="34" charset="0"/>
              </a:rPr>
              <a:t>Electronics</a:t>
            </a:r>
          </a:p>
        </p:txBody>
      </p:sp>
      <p:sp>
        <p:nvSpPr>
          <p:cNvPr id="35" name="圓角矩形 18"/>
          <p:cNvSpPr/>
          <p:nvPr/>
        </p:nvSpPr>
        <p:spPr bwMode="auto">
          <a:xfrm>
            <a:off x="7010400" y="4191000"/>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36" name="文字方塊 19"/>
          <p:cNvSpPr txBox="1"/>
          <p:nvPr/>
        </p:nvSpPr>
        <p:spPr>
          <a:xfrm>
            <a:off x="7086600" y="4274403"/>
            <a:ext cx="1981200" cy="892552"/>
          </a:xfrm>
          <a:prstGeom prst="rect">
            <a:avLst/>
          </a:prstGeom>
          <a:noFill/>
        </p:spPr>
        <p:txBody>
          <a:bodyPr wrap="square" rtlCol="0">
            <a:spAutoFit/>
          </a:bodyPr>
          <a:lstStyle/>
          <a:p>
            <a:r>
              <a:rPr lang="zh-TW" altLang="en-US" sz="2600" dirty="0" smtClean="0">
                <a:latin typeface="Calibri" pitchFamily="34" charset="0"/>
                <a:ea typeface="華康儷中黑" pitchFamily="49" charset="-120"/>
              </a:rPr>
              <a:t>旅行及遊覽</a:t>
            </a:r>
            <a:endParaRPr lang="en-US" altLang="zh-TW" sz="2600" dirty="0" smtClean="0">
              <a:latin typeface="Calibri" pitchFamily="34" charset="0"/>
              <a:ea typeface="華康儷中黑" pitchFamily="49" charset="-120"/>
            </a:endParaRPr>
          </a:p>
          <a:p>
            <a:r>
              <a:rPr lang="en-US" altLang="zh-TW" sz="2400" dirty="0" smtClean="0">
                <a:latin typeface="Calibri" pitchFamily="34" charset="0"/>
              </a:rPr>
              <a:t>Travel</a:t>
            </a:r>
          </a:p>
        </p:txBody>
      </p:sp>
      <p:sp>
        <p:nvSpPr>
          <p:cNvPr id="37" name="圓角矩形 23"/>
          <p:cNvSpPr/>
          <p:nvPr/>
        </p:nvSpPr>
        <p:spPr bwMode="auto">
          <a:xfrm>
            <a:off x="7010400" y="5562600"/>
            <a:ext cx="2057400" cy="1066800"/>
          </a:xfrm>
          <a:prstGeom prst="roundRect">
            <a:avLst/>
          </a:prstGeom>
          <a:solidFill>
            <a:schemeClr val="accent1">
              <a:lumMod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25000" dirty="0" smtClean="0">
              <a:ln>
                <a:noFill/>
              </a:ln>
              <a:solidFill>
                <a:schemeClr val="tx1"/>
              </a:solidFill>
              <a:effectLst/>
              <a:latin typeface="Arial" charset="0"/>
              <a:ea typeface="ＭＳ Ｐゴシック" pitchFamily="-80" charset="-128"/>
            </a:endParaRPr>
          </a:p>
        </p:txBody>
      </p:sp>
      <p:sp>
        <p:nvSpPr>
          <p:cNvPr id="38" name="文字方塊 24"/>
          <p:cNvSpPr txBox="1"/>
          <p:nvPr/>
        </p:nvSpPr>
        <p:spPr>
          <a:xfrm>
            <a:off x="7086600" y="5646003"/>
            <a:ext cx="2209800" cy="1200329"/>
          </a:xfrm>
          <a:prstGeom prst="rect">
            <a:avLst/>
          </a:prstGeom>
          <a:noFill/>
        </p:spPr>
        <p:txBody>
          <a:bodyPr wrap="square" rtlCol="0">
            <a:spAutoFit/>
          </a:bodyPr>
          <a:lstStyle/>
          <a:p>
            <a:r>
              <a:rPr lang="en-US" altLang="zh-TW" sz="2600" dirty="0" smtClean="0">
                <a:latin typeface="Calibri" pitchFamily="34" charset="0"/>
                <a:ea typeface="華康儷中黑" pitchFamily="49" charset="-120"/>
              </a:rPr>
              <a:t>消閒娛樂</a:t>
            </a:r>
            <a:r>
              <a:rPr lang="en-US" altLang="zh-TW" sz="2000" dirty="0" smtClean="0">
                <a:latin typeface="Calibri" pitchFamily="34" charset="0"/>
              </a:rPr>
              <a:t>Entertainments</a:t>
            </a:r>
          </a:p>
          <a:p>
            <a:r>
              <a:rPr lang="en-US" altLang="zh-TW" sz="2400" dirty="0" smtClean="0">
                <a:latin typeface="Calibri" pitchFamily="34" charset="0"/>
                <a:ea typeface="Adobe 黑体 Std R" pitchFamily="34" charset="-128"/>
              </a:rPr>
              <a:t> </a:t>
            </a:r>
            <a:endParaRPr lang="en-US" altLang="zh-TW" sz="2800" dirty="0" smtClean="0">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4" name="Title 1"/>
          <p:cNvSpPr txBox="1">
            <a:spLocks/>
          </p:cNvSpPr>
          <p:nvPr/>
        </p:nvSpPr>
        <p:spPr bwMode="auto">
          <a:xfrm>
            <a:off x="-76200" y="1219200"/>
            <a:ext cx="9220200" cy="3962400"/>
          </a:xfrm>
          <a:prstGeom prst="rect">
            <a:avLst/>
          </a:prstGeom>
          <a:noFill/>
          <a:ln w="9525">
            <a:noFill/>
            <a:miter lim="800000"/>
            <a:headEnd/>
            <a:tailEnd/>
          </a:ln>
        </p:spPr>
        <p:txBody>
          <a:bodyPr anchor="ctr"/>
          <a:lstStyle/>
          <a:p>
            <a:pPr algn="ctr"/>
            <a:endParaRPr lang="en-US" altLang="zh-TW" sz="4400" b="1" dirty="0">
              <a:solidFill>
                <a:srgbClr val="FFFFFF"/>
              </a:solidFill>
              <a:latin typeface="Calibri" pitchFamily="34" charset="0"/>
            </a:endParaRPr>
          </a:p>
          <a:p>
            <a:pPr algn="ctr"/>
            <a:r>
              <a:rPr lang="en-US" altLang="zh-TW" sz="4400" dirty="0" err="1" smtClean="0">
                <a:solidFill>
                  <a:sysClr val="window" lastClr="FFFFFF"/>
                </a:solidFill>
                <a:latin typeface="Calibri" pitchFamily="34" charset="0"/>
                <a:ea typeface="華康儷中黑" pitchFamily="49" charset="-120"/>
              </a:rPr>
              <a:t>美安購物年金</a:t>
            </a:r>
            <a:endParaRPr lang="en-US" altLang="zh-TW" sz="4400" dirty="0" smtClean="0">
              <a:solidFill>
                <a:sysClr val="window" lastClr="FFFFFF"/>
              </a:solidFill>
              <a:latin typeface="Calibri" pitchFamily="34" charset="0"/>
              <a:ea typeface="華康儷中黑" pitchFamily="49" charset="-120"/>
            </a:endParaRPr>
          </a:p>
          <a:p>
            <a:pPr algn="ctr"/>
            <a:endParaRPr lang="zh-TW" altLang="en-US" sz="4400" b="1" dirty="0">
              <a:solidFill>
                <a:srgbClr val="FFFFFF"/>
              </a:solidFill>
              <a:latin typeface="Calibri" pitchFamily="34" charset="0"/>
            </a:endParaRPr>
          </a:p>
          <a:p>
            <a:pPr algn="ctr"/>
            <a:r>
              <a:rPr lang="en-US" altLang="zh-TW" sz="4400" b="1" dirty="0">
                <a:solidFill>
                  <a:srgbClr val="FFFFFF"/>
                </a:solidFill>
                <a:latin typeface="Calibri" pitchFamily="34" charset="0"/>
              </a:rPr>
              <a:t>THE SHOPPING ANNUITY</a:t>
            </a:r>
          </a:p>
          <a:p>
            <a:pPr algn="ctr"/>
            <a:r>
              <a:rPr lang="en-US" altLang="zh-TW" sz="4400" b="1" dirty="0">
                <a:solidFill>
                  <a:srgbClr val="FFFFFF"/>
                </a:solidFill>
                <a:latin typeface="Calibri" pitchFamily="34" charset="0"/>
              </a:rPr>
              <a:t>GAME CHANGER or NEW GAME?</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3" cstate="print"/>
          <a:srcRect/>
          <a:stretch>
            <a:fillRect/>
          </a:stretch>
        </p:blipFill>
        <p:spPr bwMode="auto">
          <a:xfrm>
            <a:off x="0" y="18871"/>
            <a:ext cx="9144000" cy="6858000"/>
          </a:xfrm>
          <a:prstGeom prst="rect">
            <a:avLst/>
          </a:prstGeom>
          <a:noFill/>
          <a:ln w="9525">
            <a:noFill/>
            <a:miter lim="800000"/>
            <a:headEnd/>
            <a:tailEnd/>
          </a:ln>
        </p:spPr>
      </p:pic>
      <p:sp>
        <p:nvSpPr>
          <p:cNvPr id="44034" name="AutoShape 2"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25592"/>
            <a:ext cx="304800" cy="304801"/>
          </a:xfrm>
          <a:prstGeom prst="rect">
            <a:avLst/>
          </a:prstGeom>
          <a:noFill/>
          <a:ln w="9525">
            <a:noFill/>
            <a:miter lim="800000"/>
            <a:headEnd/>
            <a:tailEnd/>
          </a:ln>
        </p:spPr>
        <p:txBody>
          <a:bodyPr/>
          <a:lstStyle/>
          <a:p>
            <a:endParaRPr lang="zh-TW" altLang="zh-TW">
              <a:solidFill>
                <a:srgbClr val="000000"/>
              </a:solidFill>
              <a:ea typeface="ＭＳ Ｐゴシック"/>
            </a:endParaRPr>
          </a:p>
        </p:txBody>
      </p:sp>
      <p:sp>
        <p:nvSpPr>
          <p:cNvPr id="44035" name="AutoShape 4"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25592"/>
            <a:ext cx="304800" cy="304801"/>
          </a:xfrm>
          <a:prstGeom prst="rect">
            <a:avLst/>
          </a:prstGeom>
          <a:noFill/>
          <a:ln w="9525">
            <a:noFill/>
            <a:miter lim="800000"/>
            <a:headEnd/>
            <a:tailEnd/>
          </a:ln>
        </p:spPr>
        <p:txBody>
          <a:bodyPr/>
          <a:lstStyle/>
          <a:p>
            <a:endParaRPr lang="zh-TW" altLang="zh-TW">
              <a:solidFill>
                <a:srgbClr val="000000"/>
              </a:solidFill>
              <a:ea typeface="ＭＳ Ｐゴシック"/>
            </a:endParaRPr>
          </a:p>
        </p:txBody>
      </p:sp>
      <p:sp>
        <p:nvSpPr>
          <p:cNvPr id="48" name="TextBox 47"/>
          <p:cNvSpPr txBox="1">
            <a:spLocks noChangeArrowheads="1"/>
          </p:cNvSpPr>
          <p:nvPr/>
        </p:nvSpPr>
        <p:spPr bwMode="auto">
          <a:xfrm>
            <a:off x="0" y="5810071"/>
            <a:ext cx="9144000" cy="1200329"/>
          </a:xfrm>
          <a:prstGeom prst="rect">
            <a:avLst/>
          </a:prstGeom>
          <a:noFill/>
          <a:ln w="9525">
            <a:noFill/>
            <a:miter lim="800000"/>
            <a:headEnd/>
            <a:tailEnd/>
          </a:ln>
        </p:spPr>
        <p:txBody>
          <a:bodyPr>
            <a:spAutoFit/>
          </a:bodyPr>
          <a:lstStyle/>
          <a:p>
            <a:pPr algn="ctr"/>
            <a:r>
              <a:rPr lang="zh-TW" altLang="en-US" sz="2400" dirty="0">
                <a:solidFill>
                  <a:srgbClr val="FFFFFF"/>
                </a:solidFill>
                <a:latin typeface="華康儷中黑" pitchFamily="49" charset="-120"/>
                <a:ea typeface="華康儷中黑" pitchFamily="49" charset="-120"/>
                <a:cs typeface="儷黑 Pro"/>
              </a:rPr>
              <a:t>夥伴</a:t>
            </a:r>
            <a:r>
              <a:rPr lang="zh-TW" altLang="en-US" sz="2400" dirty="0" smtClean="0">
                <a:solidFill>
                  <a:srgbClr val="FFFFFF"/>
                </a:solidFill>
                <a:latin typeface="華康儷中黑" pitchFamily="49" charset="-120"/>
                <a:ea typeface="華康儷中黑" pitchFamily="49" charset="-120"/>
                <a:cs typeface="儷黑 Pro"/>
              </a:rPr>
              <a:t>商店</a:t>
            </a:r>
            <a:endParaRPr lang="en-US" altLang="zh-TW" sz="2400" dirty="0" smtClean="0">
              <a:solidFill>
                <a:srgbClr val="FFFFFF"/>
              </a:solidFill>
              <a:latin typeface="華康儷中黑" pitchFamily="49" charset="-120"/>
              <a:ea typeface="華康儷中黑" pitchFamily="49" charset="-120"/>
              <a:cs typeface="儷黑 Pro"/>
            </a:endParaRPr>
          </a:p>
          <a:p>
            <a:pPr algn="ctr"/>
            <a:r>
              <a:rPr lang="en-US" altLang="zh-TW" sz="2400" dirty="0" smtClean="0">
                <a:solidFill>
                  <a:srgbClr val="FFFFFF"/>
                </a:solidFill>
                <a:latin typeface="Calibri" pitchFamily="34" charset="0"/>
                <a:ea typeface="華康儷中黑" pitchFamily="49" charset="-120"/>
                <a:cs typeface="儷黑 Pro"/>
              </a:rPr>
              <a:t>Partner Stores</a:t>
            </a:r>
            <a:endParaRPr lang="zh-TW" altLang="en-US" sz="2400" dirty="0" smtClean="0">
              <a:solidFill>
                <a:srgbClr val="FFFFFF"/>
              </a:solidFill>
              <a:latin typeface="Calibri" pitchFamily="34" charset="0"/>
              <a:ea typeface="華康儷中黑" pitchFamily="49" charset="-120"/>
              <a:cs typeface="儷黑 Pro"/>
            </a:endParaRPr>
          </a:p>
          <a:p>
            <a:pPr algn="ctr"/>
            <a:endParaRPr lang="zh-TW" altLang="en-US" sz="2400" b="1" dirty="0">
              <a:solidFill>
                <a:srgbClr val="FFFFFF"/>
              </a:solidFill>
              <a:ea typeface="儷黑 Pro"/>
              <a:cs typeface="儷黑 Pro"/>
            </a:endParaRPr>
          </a:p>
        </p:txBody>
      </p:sp>
      <p:pic>
        <p:nvPicPr>
          <p:cNvPr id="3" name="Picture 2"/>
          <p:cNvPicPr>
            <a:picLocks noChangeAspect="1"/>
          </p:cNvPicPr>
          <p:nvPr/>
        </p:nvPicPr>
        <p:blipFill>
          <a:blip r:embed="rId4" cstate="print"/>
          <a:srcRect/>
          <a:stretch>
            <a:fillRect/>
          </a:stretch>
        </p:blipFill>
        <p:spPr bwMode="auto">
          <a:xfrm>
            <a:off x="420688" y="4298771"/>
            <a:ext cx="2155825" cy="635000"/>
          </a:xfrm>
          <a:prstGeom prst="rect">
            <a:avLst/>
          </a:prstGeom>
          <a:noFill/>
          <a:ln w="9525">
            <a:noFill/>
            <a:miter lim="800000"/>
            <a:headEnd/>
            <a:tailEnd/>
          </a:ln>
        </p:spPr>
      </p:pic>
      <p:pic>
        <p:nvPicPr>
          <p:cNvPr id="4" name="Picture 3"/>
          <p:cNvPicPr>
            <a:picLocks noChangeAspect="1"/>
          </p:cNvPicPr>
          <p:nvPr/>
        </p:nvPicPr>
        <p:blipFill>
          <a:blip r:embed="rId5" cstate="print"/>
          <a:srcRect/>
          <a:stretch>
            <a:fillRect/>
          </a:stretch>
        </p:blipFill>
        <p:spPr bwMode="auto">
          <a:xfrm>
            <a:off x="900113" y="1647646"/>
            <a:ext cx="1722437" cy="887413"/>
          </a:xfrm>
          <a:prstGeom prst="rect">
            <a:avLst/>
          </a:prstGeom>
          <a:noFill/>
          <a:ln w="9525">
            <a:noFill/>
            <a:miter lim="800000"/>
            <a:headEnd/>
            <a:tailEnd/>
          </a:ln>
        </p:spPr>
      </p:pic>
      <p:pic>
        <p:nvPicPr>
          <p:cNvPr id="5" name="Picture 4"/>
          <p:cNvPicPr>
            <a:picLocks noChangeAspect="1"/>
          </p:cNvPicPr>
          <p:nvPr/>
        </p:nvPicPr>
        <p:blipFill>
          <a:blip r:embed="rId6" cstate="print"/>
          <a:srcRect/>
          <a:stretch>
            <a:fillRect/>
          </a:stretch>
        </p:blipFill>
        <p:spPr bwMode="auto">
          <a:xfrm>
            <a:off x="6688138" y="3928884"/>
            <a:ext cx="1774825" cy="1158875"/>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3890963" y="1934984"/>
            <a:ext cx="1539875" cy="495300"/>
          </a:xfrm>
          <a:prstGeom prst="rect">
            <a:avLst/>
          </a:prstGeom>
          <a:noFill/>
          <a:ln w="9525">
            <a:noFill/>
            <a:miter lim="800000"/>
            <a:headEnd/>
            <a:tailEnd/>
          </a:ln>
        </p:spPr>
      </p:pic>
      <p:pic>
        <p:nvPicPr>
          <p:cNvPr id="7" name="Picture 6"/>
          <p:cNvPicPr>
            <a:picLocks noChangeAspect="1"/>
          </p:cNvPicPr>
          <p:nvPr/>
        </p:nvPicPr>
        <p:blipFill>
          <a:blip r:embed="rId8" cstate="print"/>
          <a:srcRect/>
          <a:stretch>
            <a:fillRect/>
          </a:stretch>
        </p:blipFill>
        <p:spPr bwMode="auto">
          <a:xfrm>
            <a:off x="3967163" y="4133671"/>
            <a:ext cx="1323975" cy="904875"/>
          </a:xfrm>
          <a:prstGeom prst="rect">
            <a:avLst/>
          </a:prstGeom>
          <a:noFill/>
          <a:ln w="9525">
            <a:noFill/>
            <a:miter lim="800000"/>
            <a:headEnd/>
            <a:tailEnd/>
          </a:ln>
        </p:spPr>
      </p:pic>
      <p:pic>
        <p:nvPicPr>
          <p:cNvPr id="8" name="Picture 7"/>
          <p:cNvPicPr>
            <a:picLocks noChangeAspect="1"/>
          </p:cNvPicPr>
          <p:nvPr/>
        </p:nvPicPr>
        <p:blipFill>
          <a:blip r:embed="rId9" cstate="print"/>
          <a:srcRect/>
          <a:stretch>
            <a:fillRect/>
          </a:stretch>
        </p:blipFill>
        <p:spPr bwMode="auto">
          <a:xfrm>
            <a:off x="6923088" y="1719084"/>
            <a:ext cx="1508125" cy="585787"/>
          </a:xfrm>
          <a:prstGeom prst="rect">
            <a:avLst/>
          </a:prstGeom>
          <a:noFill/>
          <a:ln w="9525">
            <a:noFill/>
            <a:miter lim="800000"/>
            <a:headEnd/>
            <a:tailEnd/>
          </a:ln>
        </p:spPr>
      </p:pic>
      <p:pic>
        <p:nvPicPr>
          <p:cNvPr id="43" name="Picture 2"/>
          <p:cNvPicPr>
            <a:picLocks noChangeAspect="1" noChangeArrowheads="1"/>
          </p:cNvPicPr>
          <p:nvPr/>
        </p:nvPicPr>
        <p:blipFill>
          <a:blip r:embed="rId10" cstate="print"/>
          <a:srcRect/>
          <a:stretch>
            <a:fillRect/>
          </a:stretch>
        </p:blipFill>
        <p:spPr bwMode="auto">
          <a:xfrm>
            <a:off x="0" y="26808"/>
            <a:ext cx="9144000" cy="6858000"/>
          </a:xfrm>
          <a:prstGeom prst="rect">
            <a:avLst/>
          </a:prstGeom>
          <a:noFill/>
          <a:ln w="9525">
            <a:noFill/>
            <a:miter lim="800000"/>
            <a:headEnd/>
            <a:tailEnd/>
          </a:ln>
        </p:spPr>
      </p:pic>
      <p:pic>
        <p:nvPicPr>
          <p:cNvPr id="47" name="Picture 10"/>
          <p:cNvPicPr>
            <a:picLocks noChangeAspect="1" noChangeArrowheads="1"/>
          </p:cNvPicPr>
          <p:nvPr/>
        </p:nvPicPr>
        <p:blipFill>
          <a:blip r:embed="rId11" cstate="print"/>
          <a:stretch>
            <a:fillRect/>
          </a:stretch>
        </p:blipFill>
        <p:spPr bwMode="auto">
          <a:xfrm>
            <a:off x="900113" y="4373384"/>
            <a:ext cx="1393825" cy="665162"/>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4" name="Picture 43"/>
          <p:cNvPicPr>
            <a:picLocks noChangeAspect="1" noChangeArrowheads="1"/>
          </p:cNvPicPr>
          <p:nvPr/>
        </p:nvPicPr>
        <p:blipFill>
          <a:blip r:embed="rId12" cstate="print"/>
          <a:stretch>
            <a:fillRect/>
          </a:stretch>
        </p:blipFill>
        <p:spPr bwMode="auto">
          <a:xfrm>
            <a:off x="1063625" y="1580971"/>
            <a:ext cx="1149350" cy="541338"/>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5" name="Picture 6"/>
          <p:cNvPicPr>
            <a:picLocks noChangeAspect="1" noChangeArrowheads="1"/>
          </p:cNvPicPr>
          <p:nvPr/>
        </p:nvPicPr>
        <p:blipFill>
          <a:blip r:embed="rId13" cstate="print"/>
          <a:stretch>
            <a:fillRect/>
          </a:stretch>
        </p:blipFill>
        <p:spPr bwMode="auto">
          <a:xfrm>
            <a:off x="3749675" y="1666696"/>
            <a:ext cx="1644650" cy="69691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6" name="Picture 8"/>
          <p:cNvPicPr>
            <a:picLocks noChangeAspect="1" noChangeArrowheads="1"/>
          </p:cNvPicPr>
          <p:nvPr/>
        </p:nvPicPr>
        <p:blipFill>
          <a:blip r:embed="rId14" cstate="print"/>
          <a:stretch>
            <a:fillRect/>
          </a:stretch>
        </p:blipFill>
        <p:spPr bwMode="auto">
          <a:xfrm>
            <a:off x="6751638" y="1531759"/>
            <a:ext cx="1506537" cy="601662"/>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50" name="Picture 14"/>
          <p:cNvPicPr>
            <a:picLocks noChangeAspect="1" noChangeArrowheads="1"/>
          </p:cNvPicPr>
          <p:nvPr/>
        </p:nvPicPr>
        <p:blipFill>
          <a:blip r:embed="rId15" cstate="print"/>
          <a:stretch>
            <a:fillRect/>
          </a:stretch>
        </p:blipFill>
        <p:spPr bwMode="auto">
          <a:xfrm>
            <a:off x="6850063" y="4298771"/>
            <a:ext cx="1311275" cy="5842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9" name="Picture 12"/>
          <p:cNvPicPr>
            <a:picLocks noChangeAspect="1" noChangeArrowheads="1"/>
          </p:cNvPicPr>
          <p:nvPr/>
        </p:nvPicPr>
        <p:blipFill>
          <a:blip r:embed="rId16" cstate="print"/>
          <a:stretch>
            <a:fillRect/>
          </a:stretch>
        </p:blipFill>
        <p:spPr bwMode="auto">
          <a:xfrm>
            <a:off x="3957638" y="4020959"/>
            <a:ext cx="1123950" cy="938212"/>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19" name="TextBox 18"/>
          <p:cNvSpPr txBox="1">
            <a:spLocks noChangeArrowheads="1"/>
          </p:cNvSpPr>
          <p:nvPr/>
        </p:nvSpPr>
        <p:spPr bwMode="auto">
          <a:xfrm>
            <a:off x="0" y="6027003"/>
            <a:ext cx="9144000" cy="830997"/>
          </a:xfrm>
          <a:prstGeom prst="rect">
            <a:avLst/>
          </a:prstGeom>
          <a:noFill/>
          <a:ln w="9525">
            <a:noFill/>
            <a:miter lim="800000"/>
            <a:headEnd/>
            <a:tailEnd/>
          </a:ln>
        </p:spPr>
        <p:txBody>
          <a:bodyPr>
            <a:spAutoFit/>
          </a:bodyPr>
          <a:lstStyle/>
          <a:p>
            <a:pPr algn="ctr"/>
            <a:r>
              <a:rPr lang="zh-TW" altLang="en-US" sz="2400" dirty="0">
                <a:solidFill>
                  <a:srgbClr val="FFFFFF"/>
                </a:solidFill>
                <a:latin typeface="華康儷中黑" pitchFamily="49" charset="-120"/>
                <a:ea typeface="華康儷中黑" pitchFamily="49" charset="-120"/>
                <a:cs typeface="儷黑 Pro"/>
              </a:rPr>
              <a:t>夥伴</a:t>
            </a:r>
            <a:r>
              <a:rPr lang="zh-TW" altLang="en-US" sz="2400" dirty="0" smtClean="0">
                <a:solidFill>
                  <a:srgbClr val="FFFFFF"/>
                </a:solidFill>
                <a:latin typeface="華康儷中黑" pitchFamily="49" charset="-120"/>
                <a:ea typeface="華康儷中黑" pitchFamily="49" charset="-120"/>
                <a:cs typeface="儷黑 Pro"/>
              </a:rPr>
              <a:t>商店</a:t>
            </a:r>
            <a:endParaRPr lang="en-US" altLang="zh-TW" sz="2400" dirty="0" smtClean="0">
              <a:solidFill>
                <a:srgbClr val="FFFFFF"/>
              </a:solidFill>
              <a:latin typeface="華康儷中黑" pitchFamily="49" charset="-120"/>
              <a:ea typeface="華康儷中黑" pitchFamily="49" charset="-120"/>
              <a:cs typeface="儷黑 Pro"/>
            </a:endParaRPr>
          </a:p>
          <a:p>
            <a:pPr algn="ctr"/>
            <a:r>
              <a:rPr lang="en-US" altLang="zh-TW" sz="2400" dirty="0" smtClean="0">
                <a:solidFill>
                  <a:srgbClr val="FFFFFF"/>
                </a:solidFill>
                <a:latin typeface="Calibri" pitchFamily="34" charset="0"/>
                <a:ea typeface="華康儷中黑" pitchFamily="49" charset="-120"/>
                <a:cs typeface="儷黑 Pro"/>
              </a:rPr>
              <a:t>Partner Stores</a:t>
            </a:r>
            <a:endParaRPr lang="zh-TW" altLang="en-US" sz="2400" dirty="0" smtClean="0">
              <a:solidFill>
                <a:srgbClr val="FFFFFF"/>
              </a:solidFill>
              <a:latin typeface="Calibri" pitchFamily="34" charset="0"/>
              <a:ea typeface="華康儷中黑" pitchFamily="49" charset="-120"/>
              <a:cs typeface="儷黑 Pro"/>
            </a:endParaRPr>
          </a:p>
        </p:txBody>
      </p:sp>
      <p:pic>
        <p:nvPicPr>
          <p:cNvPr id="20" name="Picture 2"/>
          <p:cNvPicPr>
            <a:picLocks noChangeAspect="1" noChangeArrowheads="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pic>
        <p:nvPicPr>
          <p:cNvPr id="21" name="Picture 4"/>
          <p:cNvPicPr>
            <a:picLocks noChangeAspect="1" noChangeArrowheads="1"/>
          </p:cNvPicPr>
          <p:nvPr/>
        </p:nvPicPr>
        <p:blipFill>
          <a:blip r:embed="rId18" cstate="print"/>
          <a:stretch>
            <a:fillRect/>
          </a:stretch>
        </p:blipFill>
        <p:spPr bwMode="auto">
          <a:xfrm>
            <a:off x="996950" y="1561921"/>
            <a:ext cx="1282700" cy="5334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2" name="Picture 6"/>
          <p:cNvPicPr>
            <a:picLocks noChangeAspect="1" noChangeArrowheads="1"/>
          </p:cNvPicPr>
          <p:nvPr/>
        </p:nvPicPr>
        <p:blipFill>
          <a:blip r:embed="rId19" cstate="print"/>
          <a:stretch>
            <a:fillRect/>
          </a:stretch>
        </p:blipFill>
        <p:spPr bwMode="auto">
          <a:xfrm>
            <a:off x="3522663" y="1650821"/>
            <a:ext cx="2098675" cy="3556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3" name="Picture 8"/>
          <p:cNvPicPr>
            <a:picLocks noChangeAspect="1" noChangeArrowheads="1"/>
          </p:cNvPicPr>
          <p:nvPr/>
        </p:nvPicPr>
        <p:blipFill>
          <a:blip r:embed="rId20" cstate="print"/>
          <a:stretch>
            <a:fillRect/>
          </a:stretch>
        </p:blipFill>
        <p:spPr bwMode="auto">
          <a:xfrm>
            <a:off x="6248400" y="1611134"/>
            <a:ext cx="2514600" cy="396875"/>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4" name="Picture 10"/>
          <p:cNvPicPr>
            <a:picLocks noChangeAspect="1" noChangeArrowheads="1"/>
          </p:cNvPicPr>
          <p:nvPr/>
        </p:nvPicPr>
        <p:blipFill>
          <a:blip r:embed="rId21" cstate="print"/>
          <a:stretch>
            <a:fillRect/>
          </a:stretch>
        </p:blipFill>
        <p:spPr bwMode="auto">
          <a:xfrm>
            <a:off x="363538" y="4206696"/>
            <a:ext cx="2217737" cy="66516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5" name="Picture 12"/>
          <p:cNvPicPr>
            <a:picLocks noChangeAspect="1" noChangeArrowheads="1"/>
          </p:cNvPicPr>
          <p:nvPr/>
        </p:nvPicPr>
        <p:blipFill>
          <a:blip r:embed="rId22" cstate="print"/>
          <a:stretch>
            <a:fillRect/>
          </a:stretch>
        </p:blipFill>
        <p:spPr bwMode="auto">
          <a:xfrm>
            <a:off x="3311525" y="4133671"/>
            <a:ext cx="2416175" cy="66675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6" name="Picture 14"/>
          <p:cNvPicPr>
            <a:picLocks noChangeAspect="1" noChangeArrowheads="1"/>
          </p:cNvPicPr>
          <p:nvPr/>
        </p:nvPicPr>
        <p:blipFill>
          <a:blip r:embed="rId23" cstate="print"/>
          <a:stretch>
            <a:fillRect/>
          </a:stretch>
        </p:blipFill>
        <p:spPr bwMode="auto">
          <a:xfrm>
            <a:off x="6594475" y="4227334"/>
            <a:ext cx="1822450" cy="682625"/>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27" name="TextBox 26"/>
          <p:cNvSpPr txBox="1">
            <a:spLocks noChangeArrowheads="1"/>
          </p:cNvSpPr>
          <p:nvPr/>
        </p:nvSpPr>
        <p:spPr bwMode="auto">
          <a:xfrm>
            <a:off x="0" y="6027003"/>
            <a:ext cx="9144000" cy="830997"/>
          </a:xfrm>
          <a:prstGeom prst="rect">
            <a:avLst/>
          </a:prstGeom>
          <a:noFill/>
          <a:ln w="9525">
            <a:noFill/>
            <a:miter lim="800000"/>
            <a:headEnd/>
            <a:tailEnd/>
          </a:ln>
        </p:spPr>
        <p:txBody>
          <a:bodyPr>
            <a:spAutoFit/>
          </a:bodyPr>
          <a:lstStyle/>
          <a:p>
            <a:pPr algn="ctr"/>
            <a:r>
              <a:rPr lang="zh-TW" altLang="en-US" sz="2400" dirty="0">
                <a:solidFill>
                  <a:srgbClr val="FFFFFF"/>
                </a:solidFill>
                <a:latin typeface="華康儷中黑" pitchFamily="49" charset="-120"/>
                <a:ea typeface="華康儷中黑" pitchFamily="49" charset="-120"/>
                <a:cs typeface="儷黑 Pro"/>
              </a:rPr>
              <a:t>夥伴</a:t>
            </a:r>
            <a:r>
              <a:rPr lang="zh-TW" altLang="en-US" sz="2400" dirty="0" smtClean="0">
                <a:solidFill>
                  <a:srgbClr val="FFFFFF"/>
                </a:solidFill>
                <a:latin typeface="華康儷中黑" pitchFamily="49" charset="-120"/>
                <a:ea typeface="華康儷中黑" pitchFamily="49" charset="-120"/>
                <a:cs typeface="儷黑 Pro"/>
              </a:rPr>
              <a:t>商店</a:t>
            </a:r>
            <a:endParaRPr lang="en-US" altLang="zh-TW" sz="2400" dirty="0" smtClean="0">
              <a:solidFill>
                <a:srgbClr val="FFFFFF"/>
              </a:solidFill>
              <a:latin typeface="華康儷中黑" pitchFamily="49" charset="-120"/>
              <a:ea typeface="華康儷中黑" pitchFamily="49" charset="-120"/>
              <a:cs typeface="儷黑 Pro"/>
            </a:endParaRPr>
          </a:p>
          <a:p>
            <a:pPr algn="ctr"/>
            <a:r>
              <a:rPr lang="en-US" altLang="zh-TW" sz="2400" dirty="0" smtClean="0">
                <a:solidFill>
                  <a:srgbClr val="FFFFFF"/>
                </a:solidFill>
                <a:latin typeface="Calibri" pitchFamily="34" charset="0"/>
                <a:ea typeface="華康儷中黑" pitchFamily="49" charset="-120"/>
                <a:cs typeface="儷黑 Pro"/>
              </a:rPr>
              <a:t>Partner Stores</a:t>
            </a:r>
            <a:endParaRPr lang="zh-TW" altLang="en-US" sz="2400" dirty="0" smtClean="0">
              <a:solidFill>
                <a:srgbClr val="FFFFFF"/>
              </a:solidFill>
              <a:latin typeface="Calibri" pitchFamily="34" charset="0"/>
              <a:ea typeface="華康儷中黑" pitchFamily="49" charset="-120"/>
              <a:cs typeface="儷黑 Pro"/>
            </a:endParaRPr>
          </a:p>
        </p:txBody>
      </p:sp>
      <p:pic>
        <p:nvPicPr>
          <p:cNvPr id="36" name="Picture 2"/>
          <p:cNvPicPr>
            <a:picLocks noChangeAspect="1" noChangeArrowheads="1"/>
          </p:cNvPicPr>
          <p:nvPr/>
        </p:nvPicPr>
        <p:blipFill>
          <a:blip r:embed="rId24" cstate="print"/>
          <a:srcRect/>
          <a:stretch>
            <a:fillRect/>
          </a:stretch>
        </p:blipFill>
        <p:spPr bwMode="auto">
          <a:xfrm>
            <a:off x="0" y="0"/>
            <a:ext cx="9144000" cy="6858000"/>
          </a:xfrm>
          <a:prstGeom prst="rect">
            <a:avLst/>
          </a:prstGeom>
          <a:noFill/>
          <a:ln w="9525">
            <a:noFill/>
            <a:miter lim="800000"/>
            <a:headEnd/>
            <a:tailEnd/>
          </a:ln>
        </p:spPr>
      </p:pic>
      <p:pic>
        <p:nvPicPr>
          <p:cNvPr id="37" name="Picture 36"/>
          <p:cNvPicPr>
            <a:picLocks noChangeAspect="1" noChangeArrowheads="1"/>
          </p:cNvPicPr>
          <p:nvPr/>
        </p:nvPicPr>
        <p:blipFill>
          <a:blip r:embed="rId25" cstate="print"/>
          <a:stretch>
            <a:fillRect/>
          </a:stretch>
        </p:blipFill>
        <p:spPr bwMode="auto">
          <a:xfrm>
            <a:off x="590550" y="1542871"/>
            <a:ext cx="2095500" cy="617538"/>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38" name="Picture 6"/>
          <p:cNvPicPr>
            <a:picLocks noChangeAspect="1" noChangeArrowheads="1"/>
          </p:cNvPicPr>
          <p:nvPr/>
        </p:nvPicPr>
        <p:blipFill>
          <a:blip r:embed="rId26" cstate="print"/>
          <a:stretch>
            <a:fillRect/>
          </a:stretch>
        </p:blipFill>
        <p:spPr bwMode="auto">
          <a:xfrm>
            <a:off x="4125913" y="4020959"/>
            <a:ext cx="892175" cy="9779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39" name="Picture 8"/>
          <p:cNvPicPr>
            <a:picLocks noChangeAspect="1" noChangeArrowheads="1"/>
          </p:cNvPicPr>
          <p:nvPr/>
        </p:nvPicPr>
        <p:blipFill>
          <a:blip r:embed="rId27" cstate="print"/>
          <a:stretch>
            <a:fillRect/>
          </a:stretch>
        </p:blipFill>
        <p:spPr bwMode="auto">
          <a:xfrm>
            <a:off x="6751638" y="1598434"/>
            <a:ext cx="1506537" cy="468312"/>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0" name="Picture 10"/>
          <p:cNvPicPr>
            <a:picLocks noChangeAspect="1" noChangeArrowheads="1"/>
          </p:cNvPicPr>
          <p:nvPr/>
        </p:nvPicPr>
        <p:blipFill>
          <a:blip r:embed="rId28" cstate="print"/>
          <a:stretch>
            <a:fillRect/>
          </a:stretch>
        </p:blipFill>
        <p:spPr bwMode="auto">
          <a:xfrm>
            <a:off x="803275" y="4333696"/>
            <a:ext cx="1527175" cy="66516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1" name="Picture 12"/>
          <p:cNvPicPr>
            <a:picLocks noChangeAspect="1" noChangeArrowheads="1"/>
          </p:cNvPicPr>
          <p:nvPr/>
        </p:nvPicPr>
        <p:blipFill>
          <a:blip r:embed="rId29" cstate="print"/>
          <a:stretch>
            <a:fillRect/>
          </a:stretch>
        </p:blipFill>
        <p:spPr bwMode="auto">
          <a:xfrm>
            <a:off x="3763963" y="1304746"/>
            <a:ext cx="1511300" cy="93821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42" name="Picture 14"/>
          <p:cNvPicPr>
            <a:picLocks noChangeAspect="1" noChangeArrowheads="1"/>
          </p:cNvPicPr>
          <p:nvPr/>
        </p:nvPicPr>
        <p:blipFill>
          <a:blip r:embed="rId30" cstate="print"/>
          <a:stretch>
            <a:fillRect/>
          </a:stretch>
        </p:blipFill>
        <p:spPr bwMode="auto">
          <a:xfrm>
            <a:off x="6405563" y="4314646"/>
            <a:ext cx="2200275" cy="554038"/>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35" name="TextBox 34"/>
          <p:cNvSpPr txBox="1">
            <a:spLocks noChangeArrowheads="1"/>
          </p:cNvSpPr>
          <p:nvPr/>
        </p:nvSpPr>
        <p:spPr bwMode="auto">
          <a:xfrm>
            <a:off x="0" y="6027003"/>
            <a:ext cx="9144000" cy="830997"/>
          </a:xfrm>
          <a:prstGeom prst="rect">
            <a:avLst/>
          </a:prstGeom>
          <a:noFill/>
          <a:ln w="9525">
            <a:noFill/>
            <a:miter lim="800000"/>
            <a:headEnd/>
            <a:tailEnd/>
          </a:ln>
        </p:spPr>
        <p:txBody>
          <a:bodyPr>
            <a:spAutoFit/>
          </a:bodyPr>
          <a:lstStyle/>
          <a:p>
            <a:pPr algn="ctr"/>
            <a:r>
              <a:rPr lang="zh-TW" altLang="en-US" sz="2400" dirty="0">
                <a:solidFill>
                  <a:srgbClr val="FFFFFF"/>
                </a:solidFill>
                <a:latin typeface="華康儷中黑" pitchFamily="49" charset="-120"/>
                <a:ea typeface="華康儷中黑" pitchFamily="49" charset="-120"/>
                <a:cs typeface="儷黑 Pro"/>
              </a:rPr>
              <a:t>夥伴</a:t>
            </a:r>
            <a:r>
              <a:rPr lang="zh-TW" altLang="en-US" sz="2400" dirty="0" smtClean="0">
                <a:solidFill>
                  <a:srgbClr val="FFFFFF"/>
                </a:solidFill>
                <a:latin typeface="華康儷中黑" pitchFamily="49" charset="-120"/>
                <a:ea typeface="華康儷中黑" pitchFamily="49" charset="-120"/>
                <a:cs typeface="儷黑 Pro"/>
              </a:rPr>
              <a:t>商店</a:t>
            </a:r>
            <a:endParaRPr lang="en-US" altLang="zh-TW" sz="2400" dirty="0" smtClean="0">
              <a:solidFill>
                <a:srgbClr val="FFFFFF"/>
              </a:solidFill>
              <a:latin typeface="華康儷中黑" pitchFamily="49" charset="-120"/>
              <a:ea typeface="華康儷中黑" pitchFamily="49" charset="-120"/>
              <a:cs typeface="儷黑 Pro"/>
            </a:endParaRPr>
          </a:p>
          <a:p>
            <a:pPr algn="ctr"/>
            <a:r>
              <a:rPr lang="en-US" altLang="zh-TW" sz="2400" dirty="0" smtClean="0">
                <a:solidFill>
                  <a:srgbClr val="FFFFFF"/>
                </a:solidFill>
                <a:latin typeface="Calibri" pitchFamily="34" charset="0"/>
                <a:ea typeface="華康儷中黑" pitchFamily="49" charset="-120"/>
                <a:cs typeface="儷黑 Pro"/>
              </a:rPr>
              <a:t>Partner Stores</a:t>
            </a:r>
            <a:endParaRPr lang="zh-TW" altLang="en-US" sz="2400" dirty="0">
              <a:solidFill>
                <a:srgbClr val="FFFFFF"/>
              </a:solidFill>
              <a:latin typeface="Calibri" pitchFamily="34" charset="0"/>
              <a:ea typeface="華康儷中黑" pitchFamily="49" charset="-120"/>
              <a:cs typeface="儷黑 Pro"/>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3"/>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childTnLst>
                          </p:cTn>
                        </p:par>
                        <p:par>
                          <p:cTn id="10" fill="hold" nodeType="afterGroup">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par>
                          <p:cTn id="15" fill="hold" nodeType="afterGroup">
                            <p:stCondLst>
                              <p:cond delay="15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par>
                          <p:cTn id="35" fill="hold">
                            <p:stCondLst>
                              <p:cond delay="3500"/>
                            </p:stCondLst>
                            <p:childTnLst>
                              <p:par>
                                <p:cTn id="36" presetID="1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4500"/>
                            </p:stCondLst>
                            <p:childTnLst>
                              <p:par>
                                <p:cTn id="45" presetID="50" presetClass="entr" presetSubtype="0" de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3"/>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par>
                          <p:cTn id="50" fill="hold">
                            <p:stCondLst>
                              <p:cond delay="5500"/>
                            </p:stCondLst>
                            <p:childTnLst>
                              <p:par>
                                <p:cTn id="51" presetID="12" presetClass="entr" presetSubtype="4"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p:tgtEl>
                                          <p:spTgt spid="47"/>
                                        </p:tgtEl>
                                        <p:attrNameLst>
                                          <p:attrName>ppt_y</p:attrName>
                                        </p:attrNameLst>
                                      </p:cBhvr>
                                      <p:tavLst>
                                        <p:tav tm="0">
                                          <p:val>
                                            <p:strVal val="#ppt_y+#ppt_h*1.125000"/>
                                          </p:val>
                                        </p:tav>
                                        <p:tav tm="100000">
                                          <p:val>
                                            <p:strVal val="#ppt_y"/>
                                          </p:val>
                                        </p:tav>
                                      </p:tavLst>
                                    </p:anim>
                                    <p:animEffect transition="in" filter="wipe(up)">
                                      <p:cBhvr>
                                        <p:cTn id="54" dur="500"/>
                                        <p:tgtEl>
                                          <p:spTgt spid="47"/>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p:tgtEl>
                                          <p:spTgt spid="50"/>
                                        </p:tgtEl>
                                        <p:attrNameLst>
                                          <p:attrName>ppt_y</p:attrName>
                                        </p:attrNameLst>
                                      </p:cBhvr>
                                      <p:tavLst>
                                        <p:tav tm="0">
                                          <p:val>
                                            <p:strVal val="#ppt_y+#ppt_h*1.125000"/>
                                          </p:val>
                                        </p:tav>
                                        <p:tav tm="100000">
                                          <p:val>
                                            <p:strVal val="#ppt_y"/>
                                          </p:val>
                                        </p:tav>
                                      </p:tavLst>
                                    </p:anim>
                                    <p:animEffect transition="in" filter="wipe(up)">
                                      <p:cBhvr>
                                        <p:cTn id="59" dur="500"/>
                                        <p:tgtEl>
                                          <p:spTgt spid="50"/>
                                        </p:tgtEl>
                                      </p:cBhvr>
                                    </p:animEffect>
                                  </p:childTnLst>
                                </p:cTn>
                              </p:par>
                            </p:childTnLst>
                          </p:cTn>
                        </p:par>
                        <p:par>
                          <p:cTn id="60" fill="hold">
                            <p:stCondLst>
                              <p:cond delay="6500"/>
                            </p:stCondLst>
                            <p:childTnLst>
                              <p:par>
                                <p:cTn id="61" presetID="12" presetClass="entr" presetSubtype="4"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childTnLst>
                          </p:cTn>
                        </p:par>
                        <p:par>
                          <p:cTn id="65" fill="hold">
                            <p:stCondLst>
                              <p:cond delay="7000"/>
                            </p:stCondLst>
                            <p:childTnLst>
                              <p:par>
                                <p:cTn id="66" presetID="12" presetClass="entr" presetSubtype="4"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p:tgtEl>
                                          <p:spTgt spid="46"/>
                                        </p:tgtEl>
                                        <p:attrNameLst>
                                          <p:attrName>ppt_y</p:attrName>
                                        </p:attrNameLst>
                                      </p:cBhvr>
                                      <p:tavLst>
                                        <p:tav tm="0">
                                          <p:val>
                                            <p:strVal val="#ppt_y+#ppt_h*1.125000"/>
                                          </p:val>
                                        </p:tav>
                                        <p:tav tm="100000">
                                          <p:val>
                                            <p:strVal val="#ppt_y"/>
                                          </p:val>
                                        </p:tav>
                                      </p:tavLst>
                                    </p:anim>
                                    <p:animEffect transition="in" filter="wipe(up)">
                                      <p:cBhvr>
                                        <p:cTn id="69" dur="500"/>
                                        <p:tgtEl>
                                          <p:spTgt spid="46"/>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p:tgtEl>
                                          <p:spTgt spid="49"/>
                                        </p:tgtEl>
                                        <p:attrNameLst>
                                          <p:attrName>ppt_y</p:attrName>
                                        </p:attrNameLst>
                                      </p:cBhvr>
                                      <p:tavLst>
                                        <p:tav tm="0">
                                          <p:val>
                                            <p:strVal val="#ppt_y+#ppt_h*1.125000"/>
                                          </p:val>
                                        </p:tav>
                                        <p:tav tm="100000">
                                          <p:val>
                                            <p:strVal val="#ppt_y"/>
                                          </p:val>
                                        </p:tav>
                                      </p:tavLst>
                                    </p:anim>
                                    <p:animEffect transition="in" filter="wipe(up)">
                                      <p:cBhvr>
                                        <p:cTn id="74" dur="500"/>
                                        <p:tgtEl>
                                          <p:spTgt spid="49"/>
                                        </p:tgtEl>
                                      </p:cBhvr>
                                    </p:animEffect>
                                  </p:childTnLst>
                                </p:cTn>
                              </p:par>
                            </p:childTnLst>
                          </p:cTn>
                        </p:par>
                        <p:par>
                          <p:cTn id="75" fill="hold">
                            <p:stCondLst>
                              <p:cond delay="8000"/>
                            </p:stCondLst>
                            <p:childTnLst>
                              <p:par>
                                <p:cTn id="76" presetID="12" presetClass="entr" presetSubtype="4"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p:tgtEl>
                                          <p:spTgt spid="44"/>
                                        </p:tgtEl>
                                        <p:attrNameLst>
                                          <p:attrName>ppt_y</p:attrName>
                                        </p:attrNameLst>
                                      </p:cBhvr>
                                      <p:tavLst>
                                        <p:tav tm="0">
                                          <p:val>
                                            <p:strVal val="#ppt_y+#ppt_h*1.125000"/>
                                          </p:val>
                                        </p:tav>
                                        <p:tav tm="100000">
                                          <p:val>
                                            <p:strVal val="#ppt_y"/>
                                          </p:val>
                                        </p:tav>
                                      </p:tavLst>
                                    </p:anim>
                                    <p:animEffect transition="in" filter="wipe(up)">
                                      <p:cBhvr>
                                        <p:cTn id="79" dur="500"/>
                                        <p:tgtEl>
                                          <p:spTgt spid="44"/>
                                        </p:tgtEl>
                                      </p:cBhvr>
                                    </p:animEffect>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par>
                          <p:cTn id="84" fill="hold">
                            <p:stCondLst>
                              <p:cond delay="9000"/>
                            </p:stCondLst>
                            <p:childTnLst>
                              <p:par>
                                <p:cTn id="85" presetID="50" presetClass="entr" presetSubtype="0" decel="10000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1000" fill="hold"/>
                                        <p:tgtEl>
                                          <p:spTgt spid="27"/>
                                        </p:tgtEl>
                                        <p:attrNameLst>
                                          <p:attrName>ppt_w</p:attrName>
                                        </p:attrNameLst>
                                      </p:cBhvr>
                                      <p:tavLst>
                                        <p:tav tm="0">
                                          <p:val>
                                            <p:strVal val="#ppt_w+.3"/>
                                          </p:val>
                                        </p:tav>
                                        <p:tav tm="100000">
                                          <p:val>
                                            <p:strVal val="#ppt_w"/>
                                          </p:val>
                                        </p:tav>
                                      </p:tavLst>
                                    </p:anim>
                                    <p:anim calcmode="lin" valueType="num">
                                      <p:cBhvr>
                                        <p:cTn id="88" dur="1000" fill="hold"/>
                                        <p:tgtEl>
                                          <p:spTgt spid="27"/>
                                        </p:tgtEl>
                                        <p:attrNameLst>
                                          <p:attrName>ppt_h</p:attrName>
                                        </p:attrNameLst>
                                      </p:cBhvr>
                                      <p:tavLst>
                                        <p:tav tm="0">
                                          <p:val>
                                            <p:strVal val="#ppt_h"/>
                                          </p:val>
                                        </p:tav>
                                        <p:tav tm="100000">
                                          <p:val>
                                            <p:strVal val="#ppt_h"/>
                                          </p:val>
                                        </p:tav>
                                      </p:tavLst>
                                    </p:anim>
                                    <p:animEffect transition="in" filter="fade">
                                      <p:cBhvr>
                                        <p:cTn id="89" dur="1000"/>
                                        <p:tgtEl>
                                          <p:spTgt spid="27"/>
                                        </p:tgtEl>
                                      </p:cBhvr>
                                    </p:animEffect>
                                  </p:childTnLst>
                                </p:cTn>
                              </p:par>
                            </p:childTnLst>
                          </p:cTn>
                        </p:par>
                        <p:par>
                          <p:cTn id="90" fill="hold">
                            <p:stCondLst>
                              <p:cond delay="10000"/>
                            </p:stCondLst>
                            <p:childTnLst>
                              <p:par>
                                <p:cTn id="91" presetID="12" presetClass="entr" presetSubtype="4"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p:tgtEl>
                                          <p:spTgt spid="24"/>
                                        </p:tgtEl>
                                        <p:attrNameLst>
                                          <p:attrName>ppt_y</p:attrName>
                                        </p:attrNameLst>
                                      </p:cBhvr>
                                      <p:tavLst>
                                        <p:tav tm="0">
                                          <p:val>
                                            <p:strVal val="#ppt_y+#ppt_h*1.125000"/>
                                          </p:val>
                                        </p:tav>
                                        <p:tav tm="100000">
                                          <p:val>
                                            <p:strVal val="#ppt_y"/>
                                          </p:val>
                                        </p:tav>
                                      </p:tavLst>
                                    </p:anim>
                                    <p:animEffect transition="in" filter="wipe(up)">
                                      <p:cBhvr>
                                        <p:cTn id="94" dur="500"/>
                                        <p:tgtEl>
                                          <p:spTgt spid="24"/>
                                        </p:tgtEl>
                                      </p:cBhvr>
                                    </p:animEffect>
                                  </p:childTnLst>
                                </p:cTn>
                              </p:par>
                            </p:childTnLst>
                          </p:cTn>
                        </p:par>
                        <p:par>
                          <p:cTn id="95" fill="hold">
                            <p:stCondLst>
                              <p:cond delay="10500"/>
                            </p:stCondLst>
                            <p:childTnLst>
                              <p:par>
                                <p:cTn id="96" presetID="12" presetClass="entr" presetSubtype="4"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additive="base">
                                        <p:cTn id="98" dur="500"/>
                                        <p:tgtEl>
                                          <p:spTgt spid="26"/>
                                        </p:tgtEl>
                                        <p:attrNameLst>
                                          <p:attrName>ppt_y</p:attrName>
                                        </p:attrNameLst>
                                      </p:cBhvr>
                                      <p:tavLst>
                                        <p:tav tm="0">
                                          <p:val>
                                            <p:strVal val="#ppt_y+#ppt_h*1.125000"/>
                                          </p:val>
                                        </p:tav>
                                        <p:tav tm="100000">
                                          <p:val>
                                            <p:strVal val="#ppt_y"/>
                                          </p:val>
                                        </p:tav>
                                      </p:tavLst>
                                    </p:anim>
                                    <p:animEffect transition="in" filter="wipe(up)">
                                      <p:cBhvr>
                                        <p:cTn id="99" dur="500"/>
                                        <p:tgtEl>
                                          <p:spTgt spid="26"/>
                                        </p:tgtEl>
                                      </p:cBhvr>
                                    </p:animEffect>
                                  </p:childTnLst>
                                </p:cTn>
                              </p:par>
                            </p:childTnLst>
                          </p:cTn>
                        </p:par>
                        <p:par>
                          <p:cTn id="100" fill="hold">
                            <p:stCondLst>
                              <p:cond delay="11000"/>
                            </p:stCondLst>
                            <p:childTnLst>
                              <p:par>
                                <p:cTn id="101" presetID="12" presetClass="entr" presetSubtype="4" fill="hold" nodeType="after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p:tgtEl>
                                          <p:spTgt spid="22"/>
                                        </p:tgtEl>
                                        <p:attrNameLst>
                                          <p:attrName>ppt_y</p:attrName>
                                        </p:attrNameLst>
                                      </p:cBhvr>
                                      <p:tavLst>
                                        <p:tav tm="0">
                                          <p:val>
                                            <p:strVal val="#ppt_y+#ppt_h*1.125000"/>
                                          </p:val>
                                        </p:tav>
                                        <p:tav tm="100000">
                                          <p:val>
                                            <p:strVal val="#ppt_y"/>
                                          </p:val>
                                        </p:tav>
                                      </p:tavLst>
                                    </p:anim>
                                    <p:animEffect transition="in" filter="wipe(up)">
                                      <p:cBhvr>
                                        <p:cTn id="104" dur="500"/>
                                        <p:tgtEl>
                                          <p:spTgt spid="22"/>
                                        </p:tgtEl>
                                      </p:cBhvr>
                                    </p:animEffect>
                                  </p:childTnLst>
                                </p:cTn>
                              </p:par>
                            </p:childTnLst>
                          </p:cTn>
                        </p:par>
                        <p:par>
                          <p:cTn id="105" fill="hold">
                            <p:stCondLst>
                              <p:cond delay="11500"/>
                            </p:stCondLst>
                            <p:childTnLst>
                              <p:par>
                                <p:cTn id="106" presetID="12" presetClass="entr" presetSubtype="4"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additive="base">
                                        <p:cTn id="108" dur="500"/>
                                        <p:tgtEl>
                                          <p:spTgt spid="23"/>
                                        </p:tgtEl>
                                        <p:attrNameLst>
                                          <p:attrName>ppt_y</p:attrName>
                                        </p:attrNameLst>
                                      </p:cBhvr>
                                      <p:tavLst>
                                        <p:tav tm="0">
                                          <p:val>
                                            <p:strVal val="#ppt_y+#ppt_h*1.125000"/>
                                          </p:val>
                                        </p:tav>
                                        <p:tav tm="100000">
                                          <p:val>
                                            <p:strVal val="#ppt_y"/>
                                          </p:val>
                                        </p:tav>
                                      </p:tavLst>
                                    </p:anim>
                                    <p:animEffect transition="in" filter="wipe(up)">
                                      <p:cBhvr>
                                        <p:cTn id="109" dur="500"/>
                                        <p:tgtEl>
                                          <p:spTgt spid="23"/>
                                        </p:tgtEl>
                                      </p:cBhvr>
                                    </p:animEffect>
                                  </p:childTnLst>
                                </p:cTn>
                              </p:par>
                            </p:childTnLst>
                          </p:cTn>
                        </p:par>
                        <p:par>
                          <p:cTn id="110" fill="hold">
                            <p:stCondLst>
                              <p:cond delay="12000"/>
                            </p:stCondLst>
                            <p:childTnLst>
                              <p:par>
                                <p:cTn id="111" presetID="12" presetClass="entr" presetSubtype="4" fill="hold" nodeType="after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additive="base">
                                        <p:cTn id="113" dur="500"/>
                                        <p:tgtEl>
                                          <p:spTgt spid="25"/>
                                        </p:tgtEl>
                                        <p:attrNameLst>
                                          <p:attrName>ppt_y</p:attrName>
                                        </p:attrNameLst>
                                      </p:cBhvr>
                                      <p:tavLst>
                                        <p:tav tm="0">
                                          <p:val>
                                            <p:strVal val="#ppt_y+#ppt_h*1.125000"/>
                                          </p:val>
                                        </p:tav>
                                        <p:tav tm="100000">
                                          <p:val>
                                            <p:strVal val="#ppt_y"/>
                                          </p:val>
                                        </p:tav>
                                      </p:tavLst>
                                    </p:anim>
                                    <p:animEffect transition="in" filter="wipe(up)">
                                      <p:cBhvr>
                                        <p:cTn id="114" dur="500"/>
                                        <p:tgtEl>
                                          <p:spTgt spid="25"/>
                                        </p:tgtEl>
                                      </p:cBhvr>
                                    </p:animEffect>
                                  </p:childTnLst>
                                </p:cTn>
                              </p:par>
                            </p:childTnLst>
                          </p:cTn>
                        </p:par>
                        <p:par>
                          <p:cTn id="115" fill="hold">
                            <p:stCondLst>
                              <p:cond delay="12500"/>
                            </p:stCondLst>
                            <p:childTnLst>
                              <p:par>
                                <p:cTn id="116" presetID="12" presetClass="entr" presetSubtype="4"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p:tgtEl>
                                          <p:spTgt spid="21"/>
                                        </p:tgtEl>
                                        <p:attrNameLst>
                                          <p:attrName>ppt_y</p:attrName>
                                        </p:attrNameLst>
                                      </p:cBhvr>
                                      <p:tavLst>
                                        <p:tav tm="0">
                                          <p:val>
                                            <p:strVal val="#ppt_y+#ppt_h*1.125000"/>
                                          </p:val>
                                        </p:tav>
                                        <p:tav tm="100000">
                                          <p:val>
                                            <p:strVal val="#ppt_y"/>
                                          </p:val>
                                        </p:tav>
                                      </p:tavLst>
                                    </p:anim>
                                    <p:animEffect transition="in" filter="wipe(up)">
                                      <p:cBhvr>
                                        <p:cTn id="119" dur="500"/>
                                        <p:tgtEl>
                                          <p:spTgt spid="21"/>
                                        </p:tgtEl>
                                      </p:cBhvr>
                                    </p:animEffect>
                                  </p:childTnLst>
                                </p:cTn>
                              </p:par>
                            </p:childTnLst>
                          </p:cTn>
                        </p:par>
                        <p:par>
                          <p:cTn id="120" fill="hold">
                            <p:stCondLst>
                              <p:cond delay="13000"/>
                            </p:stCondLst>
                            <p:childTnLst>
                              <p:par>
                                <p:cTn id="121" presetID="10" presetClass="entr" presetSubtype="0" fill="hold" nodeType="after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childTnLst>
                          </p:cTn>
                        </p:par>
                        <p:par>
                          <p:cTn id="124" fill="hold">
                            <p:stCondLst>
                              <p:cond delay="13500"/>
                            </p:stCondLst>
                            <p:childTnLst>
                              <p:par>
                                <p:cTn id="125" presetID="50" presetClass="entr" presetSubtype="0" decel="100000" fill="hold" grpId="0" nodeType="after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strVal val="#ppt_w+.3"/>
                                          </p:val>
                                        </p:tav>
                                        <p:tav tm="100000">
                                          <p:val>
                                            <p:strVal val="#ppt_w"/>
                                          </p:val>
                                        </p:tav>
                                      </p:tavLst>
                                    </p:anim>
                                    <p:anim calcmode="lin" valueType="num">
                                      <p:cBhvr>
                                        <p:cTn id="128" dur="1000" fill="hold"/>
                                        <p:tgtEl>
                                          <p:spTgt spid="35"/>
                                        </p:tgtEl>
                                        <p:attrNameLst>
                                          <p:attrName>ppt_h</p:attrName>
                                        </p:attrNameLst>
                                      </p:cBhvr>
                                      <p:tavLst>
                                        <p:tav tm="0">
                                          <p:val>
                                            <p:strVal val="#ppt_h"/>
                                          </p:val>
                                        </p:tav>
                                        <p:tav tm="100000">
                                          <p:val>
                                            <p:strVal val="#ppt_h"/>
                                          </p:val>
                                        </p:tav>
                                      </p:tavLst>
                                    </p:anim>
                                    <p:animEffect transition="in" filter="fade">
                                      <p:cBhvr>
                                        <p:cTn id="129" dur="1000"/>
                                        <p:tgtEl>
                                          <p:spTgt spid="35"/>
                                        </p:tgtEl>
                                      </p:cBhvr>
                                    </p:animEffect>
                                  </p:childTnLst>
                                </p:cTn>
                              </p:par>
                            </p:childTnLst>
                          </p:cTn>
                        </p:par>
                        <p:par>
                          <p:cTn id="130" fill="hold">
                            <p:stCondLst>
                              <p:cond delay="14500"/>
                            </p:stCondLst>
                            <p:childTnLst>
                              <p:par>
                                <p:cTn id="131" presetID="12" presetClass="entr" presetSubtype="4" fill="hold" nodeType="after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additive="base">
                                        <p:cTn id="133" dur="500"/>
                                        <p:tgtEl>
                                          <p:spTgt spid="40"/>
                                        </p:tgtEl>
                                        <p:attrNameLst>
                                          <p:attrName>ppt_y</p:attrName>
                                        </p:attrNameLst>
                                      </p:cBhvr>
                                      <p:tavLst>
                                        <p:tav tm="0">
                                          <p:val>
                                            <p:strVal val="#ppt_y+#ppt_h*1.125000"/>
                                          </p:val>
                                        </p:tav>
                                        <p:tav tm="100000">
                                          <p:val>
                                            <p:strVal val="#ppt_y"/>
                                          </p:val>
                                        </p:tav>
                                      </p:tavLst>
                                    </p:anim>
                                    <p:animEffect transition="in" filter="wipe(up)">
                                      <p:cBhvr>
                                        <p:cTn id="134" dur="500"/>
                                        <p:tgtEl>
                                          <p:spTgt spid="40"/>
                                        </p:tgtEl>
                                      </p:cBhvr>
                                    </p:animEffect>
                                  </p:childTnLst>
                                </p:cTn>
                              </p:par>
                            </p:childTnLst>
                          </p:cTn>
                        </p:par>
                        <p:par>
                          <p:cTn id="135" fill="hold">
                            <p:stCondLst>
                              <p:cond delay="15000"/>
                            </p:stCondLst>
                            <p:childTnLst>
                              <p:par>
                                <p:cTn id="136" presetID="12" presetClass="entr" presetSubtype="4" fill="hold" nodeType="afterEffect">
                                  <p:stCondLst>
                                    <p:cond delay="0"/>
                                  </p:stCondLst>
                                  <p:childTnLst>
                                    <p:set>
                                      <p:cBhvr>
                                        <p:cTn id="137" dur="1" fill="hold">
                                          <p:stCondLst>
                                            <p:cond delay="0"/>
                                          </p:stCondLst>
                                        </p:cTn>
                                        <p:tgtEl>
                                          <p:spTgt spid="42"/>
                                        </p:tgtEl>
                                        <p:attrNameLst>
                                          <p:attrName>style.visibility</p:attrName>
                                        </p:attrNameLst>
                                      </p:cBhvr>
                                      <p:to>
                                        <p:strVal val="visible"/>
                                      </p:to>
                                    </p:set>
                                    <p:anim calcmode="lin" valueType="num">
                                      <p:cBhvr additive="base">
                                        <p:cTn id="138" dur="500"/>
                                        <p:tgtEl>
                                          <p:spTgt spid="42"/>
                                        </p:tgtEl>
                                        <p:attrNameLst>
                                          <p:attrName>ppt_y</p:attrName>
                                        </p:attrNameLst>
                                      </p:cBhvr>
                                      <p:tavLst>
                                        <p:tav tm="0">
                                          <p:val>
                                            <p:strVal val="#ppt_y+#ppt_h*1.125000"/>
                                          </p:val>
                                        </p:tav>
                                        <p:tav tm="100000">
                                          <p:val>
                                            <p:strVal val="#ppt_y"/>
                                          </p:val>
                                        </p:tav>
                                      </p:tavLst>
                                    </p:anim>
                                    <p:animEffect transition="in" filter="wipe(up)">
                                      <p:cBhvr>
                                        <p:cTn id="139" dur="500"/>
                                        <p:tgtEl>
                                          <p:spTgt spid="42"/>
                                        </p:tgtEl>
                                      </p:cBhvr>
                                    </p:animEffect>
                                  </p:childTnLst>
                                </p:cTn>
                              </p:par>
                            </p:childTnLst>
                          </p:cTn>
                        </p:par>
                        <p:par>
                          <p:cTn id="140" fill="hold">
                            <p:stCondLst>
                              <p:cond delay="15500"/>
                            </p:stCondLst>
                            <p:childTnLst>
                              <p:par>
                                <p:cTn id="141" presetID="12" presetClass="entr" presetSubtype="4" fill="hold" nodeType="afterEffect">
                                  <p:stCondLst>
                                    <p:cond delay="0"/>
                                  </p:stCondLst>
                                  <p:childTnLst>
                                    <p:set>
                                      <p:cBhvr>
                                        <p:cTn id="142" dur="1" fill="hold">
                                          <p:stCondLst>
                                            <p:cond delay="0"/>
                                          </p:stCondLst>
                                        </p:cTn>
                                        <p:tgtEl>
                                          <p:spTgt spid="38"/>
                                        </p:tgtEl>
                                        <p:attrNameLst>
                                          <p:attrName>style.visibility</p:attrName>
                                        </p:attrNameLst>
                                      </p:cBhvr>
                                      <p:to>
                                        <p:strVal val="visible"/>
                                      </p:to>
                                    </p:set>
                                    <p:anim calcmode="lin" valueType="num">
                                      <p:cBhvr additive="base">
                                        <p:cTn id="143" dur="500"/>
                                        <p:tgtEl>
                                          <p:spTgt spid="38"/>
                                        </p:tgtEl>
                                        <p:attrNameLst>
                                          <p:attrName>ppt_y</p:attrName>
                                        </p:attrNameLst>
                                      </p:cBhvr>
                                      <p:tavLst>
                                        <p:tav tm="0">
                                          <p:val>
                                            <p:strVal val="#ppt_y+#ppt_h*1.125000"/>
                                          </p:val>
                                        </p:tav>
                                        <p:tav tm="100000">
                                          <p:val>
                                            <p:strVal val="#ppt_y"/>
                                          </p:val>
                                        </p:tav>
                                      </p:tavLst>
                                    </p:anim>
                                    <p:animEffect transition="in" filter="wipe(up)">
                                      <p:cBhvr>
                                        <p:cTn id="144" dur="500"/>
                                        <p:tgtEl>
                                          <p:spTgt spid="38"/>
                                        </p:tgtEl>
                                      </p:cBhvr>
                                    </p:animEffect>
                                  </p:childTnLst>
                                </p:cTn>
                              </p:par>
                            </p:childTnLst>
                          </p:cTn>
                        </p:par>
                        <p:par>
                          <p:cTn id="145" fill="hold">
                            <p:stCondLst>
                              <p:cond delay="16000"/>
                            </p:stCondLst>
                            <p:childTnLst>
                              <p:par>
                                <p:cTn id="146" presetID="12" presetClass="entr" presetSubtype="4" fill="hold" nodeType="after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p:tgtEl>
                                          <p:spTgt spid="39"/>
                                        </p:tgtEl>
                                        <p:attrNameLst>
                                          <p:attrName>ppt_y</p:attrName>
                                        </p:attrNameLst>
                                      </p:cBhvr>
                                      <p:tavLst>
                                        <p:tav tm="0">
                                          <p:val>
                                            <p:strVal val="#ppt_y+#ppt_h*1.125000"/>
                                          </p:val>
                                        </p:tav>
                                        <p:tav tm="100000">
                                          <p:val>
                                            <p:strVal val="#ppt_y"/>
                                          </p:val>
                                        </p:tav>
                                      </p:tavLst>
                                    </p:anim>
                                    <p:animEffect transition="in" filter="wipe(up)">
                                      <p:cBhvr>
                                        <p:cTn id="149" dur="500"/>
                                        <p:tgtEl>
                                          <p:spTgt spid="39"/>
                                        </p:tgtEl>
                                      </p:cBhvr>
                                    </p:animEffect>
                                  </p:childTnLst>
                                </p:cTn>
                              </p:par>
                            </p:childTnLst>
                          </p:cTn>
                        </p:par>
                        <p:par>
                          <p:cTn id="150" fill="hold">
                            <p:stCondLst>
                              <p:cond delay="16500"/>
                            </p:stCondLst>
                            <p:childTnLst>
                              <p:par>
                                <p:cTn id="151" presetID="12" presetClass="entr" presetSubtype="4" fill="hold"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additive="base">
                                        <p:cTn id="153" dur="500"/>
                                        <p:tgtEl>
                                          <p:spTgt spid="41"/>
                                        </p:tgtEl>
                                        <p:attrNameLst>
                                          <p:attrName>ppt_y</p:attrName>
                                        </p:attrNameLst>
                                      </p:cBhvr>
                                      <p:tavLst>
                                        <p:tav tm="0">
                                          <p:val>
                                            <p:strVal val="#ppt_y+#ppt_h*1.125000"/>
                                          </p:val>
                                        </p:tav>
                                        <p:tav tm="100000">
                                          <p:val>
                                            <p:strVal val="#ppt_y"/>
                                          </p:val>
                                        </p:tav>
                                      </p:tavLst>
                                    </p:anim>
                                    <p:animEffect transition="in" filter="wipe(up)">
                                      <p:cBhvr>
                                        <p:cTn id="154" dur="500"/>
                                        <p:tgtEl>
                                          <p:spTgt spid="41"/>
                                        </p:tgtEl>
                                      </p:cBhvr>
                                    </p:animEffect>
                                  </p:childTnLst>
                                </p:cTn>
                              </p:par>
                            </p:childTnLst>
                          </p:cTn>
                        </p:par>
                        <p:par>
                          <p:cTn id="155" fill="hold">
                            <p:stCondLst>
                              <p:cond delay="17000"/>
                            </p:stCondLst>
                            <p:childTnLst>
                              <p:par>
                                <p:cTn id="156" presetID="12" presetClass="entr" presetSubtype="4" fill="hold" nodeType="after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additive="base">
                                        <p:cTn id="158" dur="500"/>
                                        <p:tgtEl>
                                          <p:spTgt spid="37"/>
                                        </p:tgtEl>
                                        <p:attrNameLst>
                                          <p:attrName>ppt_y</p:attrName>
                                        </p:attrNameLst>
                                      </p:cBhvr>
                                      <p:tavLst>
                                        <p:tav tm="0">
                                          <p:val>
                                            <p:strVal val="#ppt_y+#ppt_h*1.125000"/>
                                          </p:val>
                                        </p:tav>
                                        <p:tav tm="100000">
                                          <p:val>
                                            <p:strVal val="#ppt_y"/>
                                          </p:val>
                                        </p:tav>
                                      </p:tavLst>
                                    </p:anim>
                                    <p:animEffect transition="in" filter="wipe(up)">
                                      <p:cBhvr>
                                        <p:cTn id="1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p:bldP spid="27"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4048" y="365760"/>
            <a:ext cx="2039316" cy="1088245"/>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22310" y="0"/>
            <a:ext cx="6538624" cy="9151687"/>
          </a:xfrm>
          <a:prstGeom prst="rect">
            <a:avLst/>
          </a:prstGeom>
          <a:effectLst>
            <a:outerShdw blurRad="50800" dist="38100" dir="8100000" algn="tr" rotWithShape="0">
              <a:prstClr val="black">
                <a:alpha val="40000"/>
              </a:prstClr>
            </a:outerShdw>
          </a:effectLst>
        </p:spPr>
      </p:pic>
      <p:sp>
        <p:nvSpPr>
          <p:cNvPr id="35" name="Rectangle 34"/>
          <p:cNvSpPr/>
          <p:nvPr/>
        </p:nvSpPr>
        <p:spPr>
          <a:xfrm>
            <a:off x="6035674" y="759883"/>
            <a:ext cx="652992" cy="2730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48" name="Rectangle 15"/>
          <p:cNvSpPr>
            <a:spLocks noGrp="1" noChangeArrowheads="1"/>
          </p:cNvSpPr>
          <p:nvPr/>
        </p:nvSpPr>
        <p:spPr bwMode="auto">
          <a:xfrm>
            <a:off x="217071" y="1981200"/>
            <a:ext cx="2221329"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defTabSz="457200" fontAlgn="auto">
              <a:lnSpc>
                <a:spcPct val="90000"/>
              </a:lnSpc>
              <a:spcBef>
                <a:spcPts val="0"/>
              </a:spcBef>
              <a:spcAft>
                <a:spcPts val="0"/>
              </a:spcAft>
            </a:pPr>
            <a:r>
              <a:rPr lang="zh-Hant" altLang="en-US" dirty="0">
                <a:solidFill>
                  <a:srgbClr val="042555"/>
                </a:solidFill>
                <a:latin typeface="Calibri" pitchFamily="34" charset="0"/>
                <a:ea typeface="華康儷中黑" pitchFamily="49" charset="-120"/>
                <a:cs typeface="儷黑 Pro"/>
              </a:rPr>
              <a:t>熱門優</a:t>
            </a:r>
            <a:r>
              <a:rPr lang="zh-Hant" altLang="en-US" dirty="0" smtClean="0">
                <a:solidFill>
                  <a:srgbClr val="042555"/>
                </a:solidFill>
                <a:latin typeface="Calibri" pitchFamily="34" charset="0"/>
                <a:ea typeface="華康儷中黑" pitchFamily="49" charset="-120"/>
                <a:cs typeface="儷黑 Pro"/>
              </a:rPr>
              <a:t>惠</a:t>
            </a:r>
            <a:endParaRPr lang="en-US" altLang="zh-Hant" dirty="0" smtClean="0">
              <a:solidFill>
                <a:srgbClr val="042555"/>
              </a:solidFill>
              <a:latin typeface="Calibri" pitchFamily="34" charset="0"/>
              <a:ea typeface="華康儷中黑" pitchFamily="49" charset="-120"/>
              <a:cs typeface="儷黑 Pro"/>
            </a:endParaRPr>
          </a:p>
          <a:p>
            <a:pPr defTabSz="457200" fontAlgn="auto">
              <a:lnSpc>
                <a:spcPct val="90000"/>
              </a:lnSpc>
              <a:spcBef>
                <a:spcPts val="0"/>
              </a:spcBef>
              <a:spcAft>
                <a:spcPts val="0"/>
              </a:spcAft>
            </a:pPr>
            <a:r>
              <a:rPr lang="en-US" altLang="zh-TW" b="1" dirty="0" smtClean="0">
                <a:solidFill>
                  <a:srgbClr val="042555"/>
                </a:solidFill>
                <a:latin typeface="Calibri"/>
                <a:ea typeface="新細明體"/>
                <a:cs typeface="Arial"/>
              </a:rPr>
              <a:t>Hot Deals</a:t>
            </a:r>
            <a:endParaRPr lang="zh-Hant" altLang="en-US" b="1" dirty="0">
              <a:solidFill>
                <a:srgbClr val="042555"/>
              </a:solidFill>
              <a:latin typeface="Calibri"/>
              <a:ea typeface="華康儷中黑" pitchFamily="49" charset="-120"/>
              <a:cs typeface="儷黑 Pro"/>
            </a:endParaRPr>
          </a:p>
          <a:p>
            <a:pPr defTabSz="457200" fontAlgn="auto">
              <a:lnSpc>
                <a:spcPct val="90000"/>
              </a:lnSpc>
              <a:spcBef>
                <a:spcPts val="0"/>
              </a:spcBef>
              <a:spcAft>
                <a:spcPts val="0"/>
              </a:spcAft>
            </a:pPr>
            <a:endParaRPr lang="en-US" altLang="zh-Hant" b="1" dirty="0" smtClean="0">
              <a:solidFill>
                <a:srgbClr val="042555"/>
              </a:solidFill>
              <a:latin typeface="Calibri"/>
              <a:ea typeface="華康儷中黑" pitchFamily="49" charset="-120"/>
              <a:cs typeface="儷黑 Pro"/>
            </a:endParaRPr>
          </a:p>
          <a:p>
            <a:pPr defTabSz="457200" fontAlgn="auto">
              <a:lnSpc>
                <a:spcPct val="90000"/>
              </a:lnSpc>
              <a:spcBef>
                <a:spcPts val="0"/>
              </a:spcBef>
              <a:spcAft>
                <a:spcPts val="0"/>
              </a:spcAft>
            </a:pPr>
            <a:r>
              <a:rPr lang="zh-Hant" altLang="en-US" dirty="0" smtClean="0">
                <a:solidFill>
                  <a:srgbClr val="042555"/>
                </a:solidFill>
                <a:latin typeface="Calibri"/>
                <a:ea typeface="華康儷中黑" pitchFamily="49" charset="-120"/>
                <a:cs typeface="儷黑 Pro"/>
              </a:rPr>
              <a:t>數百項美安獨家品牌產品</a:t>
            </a:r>
            <a:endParaRPr lang="en-US" altLang="zh-Hant" dirty="0" smtClean="0">
              <a:solidFill>
                <a:srgbClr val="042555"/>
              </a:solidFill>
              <a:latin typeface="Calibri"/>
              <a:ea typeface="華康儷中黑" pitchFamily="49" charset="-120"/>
              <a:cs typeface="儷黑 Pro"/>
            </a:endParaRPr>
          </a:p>
          <a:p>
            <a:pPr defTabSz="457200" fontAlgn="auto">
              <a:lnSpc>
                <a:spcPct val="90000"/>
              </a:lnSpc>
              <a:spcBef>
                <a:spcPts val="0"/>
              </a:spcBef>
              <a:spcAft>
                <a:spcPts val="0"/>
              </a:spcAft>
            </a:pPr>
            <a:r>
              <a:rPr lang="en-US" altLang="zh-TW" b="1" dirty="0" smtClean="0">
                <a:solidFill>
                  <a:srgbClr val="042555"/>
                </a:solidFill>
                <a:latin typeface="Calibri"/>
                <a:ea typeface="新細明體"/>
                <a:cs typeface="Arial"/>
              </a:rPr>
              <a:t>Hundreds of Exclusive </a:t>
            </a:r>
            <a:r>
              <a:rPr lang="en-GB" altLang="zh-TW" b="1" kern="0" dirty="0" err="1" smtClean="0">
                <a:solidFill>
                  <a:srgbClr val="042555"/>
                </a:solidFill>
                <a:latin typeface="Calibri"/>
                <a:ea typeface="新細明體"/>
                <a:cs typeface="Arial"/>
              </a:rPr>
              <a:t>market</a:t>
            </a:r>
            <a:r>
              <a:rPr lang="en-GB" altLang="zh-TW" b="1" kern="0" dirty="0" err="1" smtClean="0">
                <a:solidFill>
                  <a:srgbClr val="008FAB"/>
                </a:solidFill>
                <a:latin typeface="Calibri"/>
                <a:ea typeface="新細明體"/>
                <a:cs typeface="Arial"/>
              </a:rPr>
              <a:t>hongkong</a:t>
            </a:r>
            <a:r>
              <a:rPr lang="en-GB" altLang="zh-TW" b="1" kern="0" baseline="30000" dirty="0" smtClean="0">
                <a:solidFill>
                  <a:srgbClr val="042555"/>
                </a:solidFill>
                <a:latin typeface="Calibri"/>
                <a:ea typeface="新細明體"/>
                <a:cs typeface="Arial"/>
              </a:rPr>
              <a:t>™</a:t>
            </a:r>
            <a:r>
              <a:rPr lang="en-GB" altLang="zh-TW" b="1" kern="0" dirty="0" smtClean="0">
                <a:solidFill>
                  <a:srgbClr val="042555"/>
                </a:solidFill>
                <a:latin typeface="Calibri"/>
                <a:ea typeface="新細明體"/>
                <a:cs typeface="Arial"/>
              </a:rPr>
              <a:t> </a:t>
            </a:r>
            <a:r>
              <a:rPr lang="en-US" altLang="zh-TW" b="1" dirty="0" smtClean="0">
                <a:solidFill>
                  <a:srgbClr val="042555"/>
                </a:solidFill>
                <a:latin typeface="Calibri"/>
                <a:ea typeface="新細明體"/>
                <a:cs typeface="Arial"/>
              </a:rPr>
              <a:t> Brands</a:t>
            </a:r>
          </a:p>
          <a:p>
            <a:pPr defTabSz="457200" fontAlgn="auto">
              <a:lnSpc>
                <a:spcPct val="90000"/>
              </a:lnSpc>
              <a:spcBef>
                <a:spcPts val="0"/>
              </a:spcBef>
              <a:spcAft>
                <a:spcPts val="0"/>
              </a:spcAft>
            </a:pPr>
            <a:endParaRPr lang="en-US" altLang="zh-Hant" b="1" dirty="0">
              <a:solidFill>
                <a:srgbClr val="042555"/>
              </a:solidFill>
              <a:latin typeface="Calibri"/>
              <a:ea typeface="華康儷中黑" pitchFamily="49" charset="-120"/>
              <a:cs typeface="儷黑 Pro"/>
            </a:endParaRPr>
          </a:p>
          <a:p>
            <a:pPr fontAlgn="auto">
              <a:lnSpc>
                <a:spcPct val="90000"/>
              </a:lnSpc>
              <a:spcBef>
                <a:spcPts val="0"/>
              </a:spcBef>
              <a:spcAft>
                <a:spcPts val="0"/>
              </a:spcAft>
            </a:pPr>
            <a:r>
              <a:rPr lang="zh-Hant" altLang="en-US" dirty="0">
                <a:solidFill>
                  <a:srgbClr val="042555"/>
                </a:solidFill>
                <a:latin typeface="Calibri"/>
                <a:ea typeface="華康儷中黑" pitchFamily="49" charset="-120"/>
                <a:cs typeface="儷黑 Pro"/>
              </a:rPr>
              <a:t>社交網</a:t>
            </a:r>
            <a:r>
              <a:rPr lang="zh-Hant" altLang="en-US" dirty="0" smtClean="0">
                <a:solidFill>
                  <a:srgbClr val="042555"/>
                </a:solidFill>
                <a:latin typeface="Calibri"/>
                <a:ea typeface="華康儷中黑" pitchFamily="49" charset="-120"/>
                <a:cs typeface="儷黑 Pro"/>
              </a:rPr>
              <a:t>絡</a:t>
            </a:r>
            <a:endParaRPr lang="en-GB" altLang="zh-TW" dirty="0" smtClean="0">
              <a:solidFill>
                <a:srgbClr val="161616"/>
              </a:solidFill>
              <a:latin typeface="Calibri"/>
              <a:ea typeface="新細明體"/>
            </a:endParaRPr>
          </a:p>
          <a:p>
            <a:pPr fontAlgn="auto">
              <a:lnSpc>
                <a:spcPct val="90000"/>
              </a:lnSpc>
              <a:spcBef>
                <a:spcPts val="0"/>
              </a:spcBef>
              <a:spcAft>
                <a:spcPts val="0"/>
              </a:spcAft>
            </a:pPr>
            <a:r>
              <a:rPr lang="en-US" altLang="zh-TW" b="1" dirty="0" smtClean="0">
                <a:solidFill>
                  <a:srgbClr val="042555"/>
                </a:solidFill>
                <a:latin typeface="Calibri"/>
                <a:ea typeface="新細明體"/>
                <a:cs typeface="Arial"/>
              </a:rPr>
              <a:t>Social Networking</a:t>
            </a:r>
            <a:endParaRPr lang="en-GB" altLang="zh-TW" dirty="0" smtClean="0">
              <a:solidFill>
                <a:srgbClr val="161616"/>
              </a:solidFill>
              <a:latin typeface="Calibri"/>
              <a:ea typeface="新細明體"/>
            </a:endParaRPr>
          </a:p>
          <a:p>
            <a:pPr fontAlgn="auto">
              <a:lnSpc>
                <a:spcPct val="90000"/>
              </a:lnSpc>
              <a:spcBef>
                <a:spcPts val="0"/>
              </a:spcBef>
              <a:spcAft>
                <a:spcPts val="0"/>
              </a:spcAft>
            </a:pPr>
            <a:endParaRPr lang="en-US" altLang="zh-TW" b="1" dirty="0" smtClean="0">
              <a:solidFill>
                <a:srgbClr val="042555"/>
              </a:solidFill>
              <a:latin typeface="Arial"/>
              <a:ea typeface="新細明體"/>
              <a:cs typeface="Arial"/>
            </a:endParaRPr>
          </a:p>
          <a:p>
            <a:pPr fontAlgn="auto">
              <a:lnSpc>
                <a:spcPct val="90000"/>
              </a:lnSpc>
              <a:spcBef>
                <a:spcPts val="0"/>
              </a:spcBef>
              <a:spcAft>
                <a:spcPts val="0"/>
              </a:spcAft>
            </a:pPr>
            <a:endParaRPr lang="en-US" altLang="zh-TW" b="1" dirty="0" smtClean="0">
              <a:solidFill>
                <a:srgbClr val="042555"/>
              </a:solidFill>
              <a:latin typeface="Arial"/>
              <a:ea typeface="新細明體"/>
              <a:cs typeface="Arial"/>
            </a:endParaRPr>
          </a:p>
          <a:p>
            <a:pPr defTabSz="457200" fontAlgn="auto">
              <a:lnSpc>
                <a:spcPct val="90000"/>
              </a:lnSpc>
              <a:spcBef>
                <a:spcPts val="0"/>
              </a:spcBef>
              <a:spcAft>
                <a:spcPts val="0"/>
              </a:spcAft>
            </a:pPr>
            <a:endParaRPr lang="en-US" b="1" dirty="0">
              <a:solidFill>
                <a:srgbClr val="042555"/>
              </a:solidFill>
              <a:latin typeface="Calibri" pitchFamily="34" charset="0"/>
              <a:ea typeface="華康儷中黑" pitchFamily="49" charset="-120"/>
              <a:cs typeface="儷黑 Pro"/>
            </a:endParaRPr>
          </a:p>
          <a:p>
            <a:pPr defTabSz="457200" fontAlgn="auto">
              <a:lnSpc>
                <a:spcPct val="90000"/>
              </a:lnSpc>
              <a:spcBef>
                <a:spcPts val="0"/>
              </a:spcBef>
              <a:spcAft>
                <a:spcPts val="0"/>
              </a:spcAft>
            </a:pPr>
            <a:endParaRPr lang="en-US" b="1" dirty="0" smtClean="0">
              <a:solidFill>
                <a:srgbClr val="042555"/>
              </a:solidFill>
              <a:latin typeface="儷黑 Pro"/>
              <a:ea typeface="儷黑 Pro"/>
              <a:cs typeface="儷黑 Pro"/>
            </a:endParaRPr>
          </a:p>
          <a:p>
            <a:pPr defTabSz="457200" fontAlgn="auto">
              <a:lnSpc>
                <a:spcPct val="90000"/>
              </a:lnSpc>
              <a:spcBef>
                <a:spcPts val="0"/>
              </a:spcBef>
              <a:spcAft>
                <a:spcPts val="0"/>
              </a:spcAft>
            </a:pPr>
            <a:endParaRPr lang="en-US" b="1" baseline="30000" dirty="0">
              <a:solidFill>
                <a:srgbClr val="042555"/>
              </a:solidFill>
              <a:latin typeface="儷黑 Pro"/>
              <a:ea typeface="儷黑 Pro"/>
              <a:cs typeface="儷黑 Pro"/>
            </a:endParaRPr>
          </a:p>
          <a:p>
            <a:pPr defTabSz="457200" fontAlgn="auto">
              <a:lnSpc>
                <a:spcPct val="90000"/>
              </a:lnSpc>
              <a:spcBef>
                <a:spcPts val="0"/>
              </a:spcBef>
              <a:spcAft>
                <a:spcPts val="0"/>
              </a:spcAft>
            </a:pPr>
            <a:endParaRPr lang="en-GB" baseline="30000" dirty="0">
              <a:solidFill>
                <a:srgbClr val="161616"/>
              </a:solidFill>
              <a:latin typeface="儷黑 Pro"/>
              <a:ea typeface="儷黑 Pro"/>
              <a:cs typeface="儷黑 Pro"/>
            </a:endParaRPr>
          </a:p>
        </p:txBody>
      </p:sp>
      <p:sp>
        <p:nvSpPr>
          <p:cNvPr id="51" name="Rectangle 50"/>
          <p:cNvSpPr/>
          <p:nvPr/>
        </p:nvSpPr>
        <p:spPr>
          <a:xfrm>
            <a:off x="2819400" y="5181600"/>
            <a:ext cx="6172200" cy="111971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53" name="Rectangle 15"/>
          <p:cNvSpPr>
            <a:spLocks noGrp="1" noChangeArrowheads="1"/>
          </p:cNvSpPr>
          <p:nvPr/>
        </p:nvSpPr>
        <p:spPr bwMode="auto">
          <a:xfrm>
            <a:off x="-76200" y="2057400"/>
            <a:ext cx="2590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marL="169863" indent="-169863" fontAlgn="auto">
              <a:lnSpc>
                <a:spcPct val="110000"/>
              </a:lnSpc>
              <a:spcBef>
                <a:spcPts val="0"/>
              </a:spcBef>
              <a:spcAft>
                <a:spcPts val="0"/>
              </a:spcAft>
              <a:buFont typeface="Arial"/>
              <a:buChar char="•"/>
            </a:pPr>
            <a:r>
              <a:rPr lang="zh-Hant" altLang="en-US" dirty="0">
                <a:solidFill>
                  <a:srgbClr val="00203F"/>
                </a:solidFill>
                <a:latin typeface="Calibri" pitchFamily="34" charset="0"/>
                <a:ea typeface="華康儷中黑" pitchFamily="49" charset="-120"/>
                <a:cs typeface="儷黑 Pro"/>
              </a:rPr>
              <a:t>購買美安品牌的產品和上有現金回贈圖示的夥伴商店產品，賺取高</a:t>
            </a:r>
            <a:r>
              <a:rPr lang="zh-Hant" altLang="en-US" dirty="0" smtClean="0">
                <a:solidFill>
                  <a:srgbClr val="00203F"/>
                </a:solidFill>
                <a:latin typeface="Calibri" pitchFamily="34" charset="0"/>
                <a:ea typeface="華康儷中黑" pitchFamily="49" charset="-120"/>
                <a:cs typeface="儷黑 Pro"/>
              </a:rPr>
              <a:t>達</a:t>
            </a:r>
            <a:r>
              <a:rPr lang="en-US" altLang="zh-Hant" dirty="0" smtClean="0">
                <a:solidFill>
                  <a:srgbClr val="00203F"/>
                </a:solidFill>
                <a:latin typeface="Calibri" pitchFamily="34" charset="0"/>
                <a:ea typeface="華康儷中黑" pitchFamily="49" charset="-120"/>
                <a:cs typeface="Arial"/>
              </a:rPr>
              <a:t>25%</a:t>
            </a:r>
            <a:r>
              <a:rPr lang="zh-Hant" altLang="en-US" dirty="0" smtClean="0">
                <a:solidFill>
                  <a:srgbClr val="00203F"/>
                </a:solidFill>
                <a:latin typeface="Calibri" pitchFamily="34" charset="0"/>
                <a:ea typeface="華康儷中黑" pitchFamily="49" charset="-120"/>
                <a:cs typeface="儷黑 Pro"/>
              </a:rPr>
              <a:t>的現金回贈。</a:t>
            </a:r>
            <a:endParaRPr lang="en-US" altLang="zh-Hant" dirty="0" smtClean="0">
              <a:solidFill>
                <a:srgbClr val="00203F"/>
              </a:solidFill>
              <a:latin typeface="Calibri" pitchFamily="34" charset="0"/>
              <a:ea typeface="華康儷中黑" pitchFamily="49" charset="-120"/>
              <a:cs typeface="儷黑 Pro"/>
            </a:endParaRPr>
          </a:p>
          <a:p>
            <a:pPr marL="169863" indent="-169863" fontAlgn="auto">
              <a:lnSpc>
                <a:spcPct val="110000"/>
              </a:lnSpc>
              <a:spcBef>
                <a:spcPts val="0"/>
              </a:spcBef>
              <a:spcAft>
                <a:spcPts val="0"/>
              </a:spcAft>
              <a:buFont typeface="Arial"/>
              <a:buChar char="•"/>
            </a:pPr>
            <a:r>
              <a:rPr lang="en-US" altLang="zh-TW" sz="1600" b="1" dirty="0" smtClean="0">
                <a:solidFill>
                  <a:srgbClr val="00203F"/>
                </a:solidFill>
                <a:latin typeface="Calibri" pitchFamily="34" charset="0"/>
                <a:ea typeface="新細明體"/>
                <a:cs typeface="Arial"/>
              </a:rPr>
              <a:t>Earn up to 25 percent cash back for purchasing </a:t>
            </a:r>
            <a:r>
              <a:rPr lang="en-GB" altLang="zh-TW" sz="1600" b="1" kern="0" dirty="0" smtClean="0">
                <a:solidFill>
                  <a:srgbClr val="042555"/>
                </a:solidFill>
                <a:latin typeface="Calibri" pitchFamily="34" charset="0"/>
                <a:ea typeface="新細明體"/>
                <a:cs typeface="Arial"/>
              </a:rPr>
              <a:t>m</a:t>
            </a:r>
            <a:r>
              <a:rPr lang="en-US" altLang="zh-TW" sz="1600" b="1" kern="0" dirty="0" err="1" smtClean="0">
                <a:solidFill>
                  <a:srgbClr val="042555"/>
                </a:solidFill>
                <a:latin typeface="Calibri" pitchFamily="34" charset="0"/>
                <a:ea typeface="新細明體"/>
                <a:cs typeface="Arial"/>
              </a:rPr>
              <a:t>hk</a:t>
            </a:r>
            <a:r>
              <a:rPr lang="en-GB" altLang="zh-TW" sz="1600" b="1" kern="0" dirty="0" smtClean="0">
                <a:solidFill>
                  <a:srgbClr val="042555"/>
                </a:solidFill>
                <a:latin typeface="Calibri" pitchFamily="34" charset="0"/>
                <a:ea typeface="新細明體"/>
                <a:cs typeface="Arial"/>
              </a:rPr>
              <a:t> </a:t>
            </a:r>
            <a:r>
              <a:rPr lang="en-US" altLang="zh-TW" sz="1600" b="1" dirty="0" smtClean="0">
                <a:solidFill>
                  <a:srgbClr val="00203F"/>
                </a:solidFill>
                <a:latin typeface="Calibri" pitchFamily="34" charset="0"/>
                <a:ea typeface="新細明體"/>
                <a:cs typeface="Arial"/>
              </a:rPr>
              <a:t>branded products and those from our Partner Stores where you see the </a:t>
            </a:r>
            <a:r>
              <a:rPr lang="en-US" altLang="zh-TW" sz="1600" b="1" dirty="0" err="1" smtClean="0">
                <a:solidFill>
                  <a:srgbClr val="00203F"/>
                </a:solidFill>
                <a:latin typeface="Calibri" pitchFamily="34" charset="0"/>
                <a:ea typeface="新細明體"/>
                <a:cs typeface="Arial"/>
              </a:rPr>
              <a:t>Cashback</a:t>
            </a:r>
            <a:r>
              <a:rPr lang="en-US" altLang="zh-TW" sz="1600" b="1" dirty="0" smtClean="0">
                <a:solidFill>
                  <a:srgbClr val="00203F"/>
                </a:solidFill>
                <a:latin typeface="Calibri" pitchFamily="34" charset="0"/>
                <a:ea typeface="新細明體"/>
                <a:cs typeface="Arial"/>
              </a:rPr>
              <a:t> logo</a:t>
            </a:r>
            <a:r>
              <a:rPr lang="en-US" altLang="zh-Hant" b="1" dirty="0" smtClean="0">
                <a:solidFill>
                  <a:srgbClr val="00203F"/>
                </a:solidFill>
                <a:latin typeface="Calibri" pitchFamily="34" charset="0"/>
                <a:ea typeface="華康儷中黑" pitchFamily="49" charset="-120"/>
                <a:cs typeface="儷黑 Pro"/>
              </a:rPr>
              <a:t/>
            </a:r>
            <a:br>
              <a:rPr lang="en-US" altLang="zh-Hant" b="1" dirty="0" smtClean="0">
                <a:solidFill>
                  <a:srgbClr val="00203F"/>
                </a:solidFill>
                <a:latin typeface="Calibri" pitchFamily="34" charset="0"/>
                <a:ea typeface="華康儷中黑" pitchFamily="49" charset="-120"/>
                <a:cs typeface="儷黑 Pro"/>
              </a:rPr>
            </a:br>
            <a:r>
              <a:rPr lang="zh-Hant" altLang="en-US" b="1" dirty="0" smtClean="0">
                <a:solidFill>
                  <a:srgbClr val="00203F"/>
                </a:solidFill>
                <a:latin typeface="Calibri" pitchFamily="34" charset="0"/>
                <a:ea typeface="華康儷中黑" pitchFamily="49" charset="-120"/>
                <a:cs typeface="儷黑 Pro"/>
              </a:rPr>
              <a:t> </a:t>
            </a:r>
            <a:endParaRPr lang="zh-Hant" altLang="en-US" b="1" dirty="0">
              <a:solidFill>
                <a:srgbClr val="00203F"/>
              </a:solidFill>
              <a:latin typeface="Calibri" pitchFamily="34" charset="0"/>
              <a:ea typeface="華康儷中黑" pitchFamily="49" charset="-120"/>
              <a:cs typeface="儷黑 Pro"/>
            </a:endParaRPr>
          </a:p>
          <a:p>
            <a:pPr marL="169863" indent="-169863" defTabSz="457200" fontAlgn="auto">
              <a:lnSpc>
                <a:spcPct val="110000"/>
              </a:lnSpc>
              <a:spcBef>
                <a:spcPts val="0"/>
              </a:spcBef>
              <a:spcAft>
                <a:spcPts val="0"/>
              </a:spcAft>
              <a:buFont typeface="Arial"/>
              <a:buChar char="•"/>
            </a:pPr>
            <a:r>
              <a:rPr lang="zh-Hant" altLang="en-US" dirty="0" smtClean="0">
                <a:solidFill>
                  <a:srgbClr val="00203F"/>
                </a:solidFill>
                <a:latin typeface="Calibri" pitchFamily="34" charset="0"/>
                <a:ea typeface="華康儷中黑" pitchFamily="49" charset="-120"/>
                <a:cs typeface="儷黑 Pro"/>
              </a:rPr>
              <a:t>推薦他人購物</a:t>
            </a:r>
            <a:r>
              <a:rPr lang="zh-Hant" altLang="en-US" dirty="0">
                <a:solidFill>
                  <a:srgbClr val="00203F"/>
                </a:solidFill>
                <a:latin typeface="Calibri" pitchFamily="34" charset="0"/>
                <a:ea typeface="華康儷中黑" pitchFamily="49" charset="-120"/>
                <a:cs typeface="儷黑 Pro"/>
              </a:rPr>
              <a:t>，從被推薦人的消費中賺取</a:t>
            </a:r>
            <a:r>
              <a:rPr lang="en-US" altLang="zh-Hant" dirty="0">
                <a:solidFill>
                  <a:srgbClr val="00203F"/>
                </a:solidFill>
                <a:latin typeface="Calibri" pitchFamily="34" charset="0"/>
                <a:ea typeface="華康儷中黑" pitchFamily="49" charset="-120"/>
                <a:cs typeface="Arial"/>
              </a:rPr>
              <a:t>0.5%</a:t>
            </a:r>
            <a:r>
              <a:rPr lang="zh-Hant" altLang="en-US" dirty="0">
                <a:solidFill>
                  <a:srgbClr val="00203F"/>
                </a:solidFill>
                <a:latin typeface="Calibri" pitchFamily="34" charset="0"/>
                <a:ea typeface="華康儷中黑" pitchFamily="49" charset="-120"/>
                <a:cs typeface="儷黑 Pro"/>
              </a:rPr>
              <a:t>的現金</a:t>
            </a:r>
            <a:r>
              <a:rPr lang="zh-Hant" altLang="en-US" dirty="0" smtClean="0">
                <a:solidFill>
                  <a:srgbClr val="00203F"/>
                </a:solidFill>
                <a:latin typeface="Calibri" pitchFamily="34" charset="0"/>
                <a:ea typeface="華康儷中黑" pitchFamily="49" charset="-120"/>
                <a:cs typeface="儷黑 Pro"/>
              </a:rPr>
              <a:t>回贈。</a:t>
            </a:r>
            <a:endParaRPr lang="en-US" altLang="zh-Hant" dirty="0" smtClean="0">
              <a:solidFill>
                <a:srgbClr val="00203F"/>
              </a:solidFill>
              <a:latin typeface="Calibri" pitchFamily="34" charset="0"/>
              <a:ea typeface="華康儷中黑" pitchFamily="49" charset="-120"/>
              <a:cs typeface="儷黑 Pro"/>
            </a:endParaRPr>
          </a:p>
          <a:p>
            <a:pPr marL="169863" indent="-169863" defTabSz="457200" fontAlgn="auto">
              <a:lnSpc>
                <a:spcPct val="110000"/>
              </a:lnSpc>
              <a:spcBef>
                <a:spcPts val="0"/>
              </a:spcBef>
              <a:spcAft>
                <a:spcPts val="0"/>
              </a:spcAft>
              <a:buFont typeface="Arial"/>
              <a:buChar char="•"/>
            </a:pPr>
            <a:r>
              <a:rPr lang="en-US" altLang="zh-TW" sz="1600" b="1" dirty="0" smtClean="0">
                <a:solidFill>
                  <a:srgbClr val="00203F"/>
                </a:solidFill>
                <a:latin typeface="Calibri" pitchFamily="34" charset="0"/>
                <a:ea typeface="新細明體"/>
                <a:cs typeface="Arial"/>
              </a:rPr>
              <a:t>Earn ½ percent on eligible referral purchases</a:t>
            </a:r>
          </a:p>
          <a:p>
            <a:pPr marL="169863" indent="-169863" defTabSz="457200" fontAlgn="auto">
              <a:lnSpc>
                <a:spcPct val="110000"/>
              </a:lnSpc>
              <a:spcBef>
                <a:spcPts val="0"/>
              </a:spcBef>
              <a:spcAft>
                <a:spcPts val="0"/>
              </a:spcAft>
              <a:buFont typeface="Arial"/>
              <a:buChar char="•"/>
            </a:pPr>
            <a:endParaRPr lang="zh-Hant" altLang="en-US" b="1" dirty="0">
              <a:solidFill>
                <a:srgbClr val="00203F"/>
              </a:solidFill>
              <a:latin typeface="Calibri" pitchFamily="34" charset="0"/>
              <a:ea typeface="華康儷中黑" pitchFamily="49" charset="-120"/>
              <a:cs typeface="儷黑 Pro"/>
            </a:endParaRPr>
          </a:p>
        </p:txBody>
      </p:sp>
      <p:sp>
        <p:nvSpPr>
          <p:cNvPr id="54" name="Rectangle 53"/>
          <p:cNvSpPr/>
          <p:nvPr/>
        </p:nvSpPr>
        <p:spPr>
          <a:xfrm>
            <a:off x="2622310" y="365761"/>
            <a:ext cx="3592223" cy="39624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56" name="Rectangle 55"/>
          <p:cNvSpPr/>
          <p:nvPr/>
        </p:nvSpPr>
        <p:spPr>
          <a:xfrm>
            <a:off x="2895600" y="2836335"/>
            <a:ext cx="16002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pic>
        <p:nvPicPr>
          <p:cNvPr id="52" name="Picture 51" descr="CashBack.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7546" y="1625328"/>
            <a:ext cx="1695704" cy="279672"/>
          </a:xfrm>
          <a:prstGeom prst="rect">
            <a:avLst/>
          </a:prstGeom>
          <a:effectLst/>
        </p:spPr>
      </p:pic>
      <p:sp>
        <p:nvSpPr>
          <p:cNvPr id="13" name="Rectangle 12"/>
          <p:cNvSpPr/>
          <p:nvPr/>
        </p:nvSpPr>
        <p:spPr>
          <a:xfrm>
            <a:off x="4953000" y="2827870"/>
            <a:ext cx="16002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14" name="Rectangle 13"/>
          <p:cNvSpPr/>
          <p:nvPr/>
        </p:nvSpPr>
        <p:spPr>
          <a:xfrm>
            <a:off x="7086600" y="2836335"/>
            <a:ext cx="18288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15" name="Rectangle 50"/>
          <p:cNvSpPr/>
          <p:nvPr/>
        </p:nvSpPr>
        <p:spPr>
          <a:xfrm>
            <a:off x="2819400" y="4038600"/>
            <a:ext cx="6172200" cy="111971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Tree>
    <p:extLst>
      <p:ext uri="{BB962C8B-B14F-4D97-AF65-F5344CB8AC3E}">
        <p14:creationId xmlns:p14="http://schemas.microsoft.com/office/powerpoint/2010/main" xmlns="" val="27672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48"/>
                                        </p:tgtEl>
                                      </p:cBhvr>
                                    </p:animEffect>
                                    <p:set>
                                      <p:cBhvr>
                                        <p:cTn id="27" dur="1" fill="hold">
                                          <p:stCondLst>
                                            <p:cond delay="999"/>
                                          </p:stCondLst>
                                        </p:cTn>
                                        <p:tgtEl>
                                          <p:spTgt spid="4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51"/>
                                        </p:tgtEl>
                                      </p:cBhvr>
                                    </p:animEffect>
                                    <p:set>
                                      <p:cBhvr>
                                        <p:cTn id="30" dur="1" fill="hold">
                                          <p:stCondLst>
                                            <p:cond delay="999"/>
                                          </p:stCondLst>
                                        </p:cTn>
                                        <p:tgtEl>
                                          <p:spTgt spid="5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5"/>
                                        </p:tgtEl>
                                      </p:cBhvr>
                                    </p:animEffect>
                                    <p:set>
                                      <p:cBhvr>
                                        <p:cTn id="33" dur="1" fill="hold">
                                          <p:stCondLst>
                                            <p:cond delay="999"/>
                                          </p:stCondLst>
                                        </p:cTn>
                                        <p:tgtEl>
                                          <p:spTgt spid="3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56"/>
                                        </p:tgtEl>
                                      </p:cBhvr>
                                    </p:animEffect>
                                    <p:set>
                                      <p:cBhvr>
                                        <p:cTn id="36" dur="1" fill="hold">
                                          <p:stCondLst>
                                            <p:cond delay="999"/>
                                          </p:stCondLst>
                                        </p:cTn>
                                        <p:tgtEl>
                                          <p:spTgt spid="5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2000"/>
                                        <p:tgtEl>
                                          <p:spTgt spid="5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20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2000"/>
                                        <p:tgtEl>
                                          <p:spTgt spid="5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childTnLst>
                                </p:cTn>
                              </p:par>
                            </p:childTnLst>
                          </p:cTn>
                        </p:par>
                        <p:par>
                          <p:cTn id="56" fill="hold">
                            <p:stCondLst>
                              <p:cond delay="3000"/>
                            </p:stCondLst>
                            <p:childTnLst>
                              <p:par>
                                <p:cTn id="57" presetID="4" presetClass="entr" presetSubtype="16" fill="hold" grpId="1"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ox(in)">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48" grpId="0"/>
      <p:bldP spid="48" grpId="1"/>
      <p:bldP spid="51" grpId="0" animBg="1"/>
      <p:bldP spid="51" grpId="1" animBg="1"/>
      <p:bldP spid="53" grpId="0"/>
      <p:bldP spid="54" grpId="0" animBg="1"/>
      <p:bldP spid="56" grpId="0" animBg="1"/>
      <p:bldP spid="56" grpId="1" animBg="1"/>
      <p:bldP spid="13" grpId="0" animBg="1"/>
      <p:bldP spid="13"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00200" y="76200"/>
            <a:ext cx="7772400" cy="1143000"/>
          </a:xfrm>
        </p:spPr>
        <p:txBody>
          <a:bodyPr/>
          <a:lstStyle/>
          <a:p>
            <a:r>
              <a:rPr lang="zh-TW" altLang="en-US" dirty="0" smtClean="0">
                <a:latin typeface="華康儷中黑" pitchFamily="49" charset="-120"/>
                <a:ea typeface="華康儷中黑" pitchFamily="49" charset="-120"/>
              </a:rPr>
              <a:t>美安現金回贈</a:t>
            </a:r>
            <a:endParaRPr lang="zh-TW" altLang="en-US" dirty="0">
              <a:latin typeface="華康儷中黑" pitchFamily="49" charset="-120"/>
              <a:ea typeface="華康儷中黑" pitchFamily="49" charset="-120"/>
            </a:endParaRPr>
          </a:p>
        </p:txBody>
      </p:sp>
      <p:sp>
        <p:nvSpPr>
          <p:cNvPr id="3" name="內容版面配置區 2"/>
          <p:cNvSpPr>
            <a:spLocks noGrp="1"/>
          </p:cNvSpPr>
          <p:nvPr>
            <p:ph idx="1"/>
          </p:nvPr>
        </p:nvSpPr>
        <p:spPr/>
        <p:txBody>
          <a:bodyPr/>
          <a:lstStyle/>
          <a:p>
            <a:endParaRPr lang="zh-TW" altLang="en-US"/>
          </a:p>
        </p:txBody>
      </p:sp>
      <p:pic>
        <p:nvPicPr>
          <p:cNvPr id="5" name="Picture 51" descr="CashBack.png"/>
          <p:cNvPicPr>
            <a:picLocks noChangeAspect="1"/>
          </p:cNvPicPr>
          <p:nvPr/>
        </p:nvPicPr>
        <p:blipFill>
          <a:blip r:embed="rId2" cstate="print"/>
          <a:srcRect/>
          <a:stretch>
            <a:fillRect/>
          </a:stretch>
        </p:blipFill>
        <p:spPr bwMode="auto">
          <a:xfrm>
            <a:off x="603250" y="1066800"/>
            <a:ext cx="3511550" cy="579438"/>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457200" y="1828800"/>
            <a:ext cx="8305800" cy="5065311"/>
          </a:xfrm>
          <a:prstGeom prst="rect">
            <a:avLst/>
          </a:prstGeom>
          <a:noFill/>
          <a:ln w="9525">
            <a:noFill/>
            <a:miter lim="800000"/>
            <a:headEnd/>
            <a:tailEnd/>
          </a:ln>
        </p:spPr>
      </p:pic>
      <p:sp>
        <p:nvSpPr>
          <p:cNvPr id="8" name="矩形 7"/>
          <p:cNvSpPr/>
          <p:nvPr/>
        </p:nvSpPr>
        <p:spPr bwMode="auto">
          <a:xfrm>
            <a:off x="381000" y="1752600"/>
            <a:ext cx="8534400" cy="5105400"/>
          </a:xfrm>
          <a:prstGeom prst="rect">
            <a:avLst/>
          </a:prstGeom>
          <a:solidFill>
            <a:schemeClr val="tx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0" smtClean="0">
              <a:ln>
                <a:noFill/>
              </a:ln>
              <a:solidFill>
                <a:schemeClr val="tx1"/>
              </a:solidFill>
              <a:effectLst/>
              <a:latin typeface="Arial" charset="0"/>
              <a:ea typeface="ＭＳ Ｐゴシック" pitchFamily="-80" charset="-128"/>
            </a:endParaRPr>
          </a:p>
        </p:txBody>
      </p:sp>
      <p:pic>
        <p:nvPicPr>
          <p:cNvPr id="73732" name="Picture 4"/>
          <p:cNvPicPr>
            <a:picLocks noChangeAspect="1" noChangeArrowheads="1"/>
          </p:cNvPicPr>
          <p:nvPr/>
        </p:nvPicPr>
        <p:blipFill>
          <a:blip r:embed="rId4" cstate="print"/>
          <a:srcRect/>
          <a:stretch>
            <a:fillRect/>
          </a:stretch>
        </p:blipFill>
        <p:spPr bwMode="auto">
          <a:xfrm>
            <a:off x="762000" y="2133600"/>
            <a:ext cx="6476854" cy="971083"/>
          </a:xfrm>
          <a:prstGeom prst="rect">
            <a:avLst/>
          </a:prstGeom>
          <a:noFill/>
          <a:ln w="9525">
            <a:noFill/>
            <a:miter lim="800000"/>
            <a:headEnd/>
            <a:tailEnd/>
          </a:ln>
          <a:scene3d>
            <a:camera prst="orthographicFront"/>
            <a:lightRig rig="threePt" dir="t"/>
          </a:scene3d>
          <a:sp3d>
            <a:bevelT w="38100" h="38100"/>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73732"/>
                                        </p:tgtEl>
                                        <p:attrNameLst>
                                          <p:attrName>style.visibility</p:attrName>
                                        </p:attrNameLst>
                                      </p:cBhvr>
                                      <p:to>
                                        <p:strVal val="visible"/>
                                      </p:to>
                                    </p:set>
                                    <p:anim calcmode="lin" valueType="num">
                                      <p:cBhvr>
                                        <p:cTn id="10" dur="500" fill="hold"/>
                                        <p:tgtEl>
                                          <p:spTgt spid="73732"/>
                                        </p:tgtEl>
                                        <p:attrNameLst>
                                          <p:attrName>ppt_w</p:attrName>
                                        </p:attrNameLst>
                                      </p:cBhvr>
                                      <p:tavLst>
                                        <p:tav tm="0">
                                          <p:val>
                                            <p:fltVal val="0"/>
                                          </p:val>
                                        </p:tav>
                                        <p:tav tm="100000">
                                          <p:val>
                                            <p:strVal val="#ppt_w"/>
                                          </p:val>
                                        </p:tav>
                                      </p:tavLst>
                                    </p:anim>
                                    <p:anim calcmode="lin" valueType="num">
                                      <p:cBhvr>
                                        <p:cTn id="11" dur="500" fill="hold"/>
                                        <p:tgtEl>
                                          <p:spTgt spid="737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228600"/>
            <a:ext cx="7772400" cy="1143000"/>
          </a:xfrm>
        </p:spPr>
        <p:txBody>
          <a:bodyPr/>
          <a:lstStyle/>
          <a:p>
            <a:pPr algn="l"/>
            <a:r>
              <a:rPr lang="en-US" altLang="zh-TW" sz="3600" dirty="0" smtClean="0">
                <a:latin typeface="Calibri" pitchFamily="34" charset="0"/>
                <a:ea typeface="華康儷中黑" pitchFamily="49" charset="-120"/>
              </a:rPr>
              <a:t/>
            </a:r>
            <a:br>
              <a:rPr lang="en-US" altLang="zh-TW" sz="3600" dirty="0" smtClean="0">
                <a:latin typeface="Calibri" pitchFamily="34" charset="0"/>
                <a:ea typeface="華康儷中黑" pitchFamily="49" charset="-120"/>
              </a:rPr>
            </a:br>
            <a:r>
              <a:rPr lang="en-US" altLang="zh-TW" sz="4000" dirty="0" err="1" smtClean="0">
                <a:latin typeface="Calibri" pitchFamily="34" charset="0"/>
                <a:ea typeface="華康儷中黑" pitchFamily="49" charset="-120"/>
              </a:rPr>
              <a:t>節省更多</a:t>
            </a:r>
            <a:r>
              <a:rPr lang="en-US" altLang="zh-TW" sz="4000" dirty="0" smtClean="0">
                <a:latin typeface="Calibri" pitchFamily="34" charset="0"/>
                <a:ea typeface="華康儷中黑" pitchFamily="49" charset="-120"/>
              </a:rPr>
              <a:t>  </a:t>
            </a:r>
            <a:r>
              <a:rPr lang="zh-TW" altLang="en-US" sz="4000" dirty="0" smtClean="0">
                <a:latin typeface="Calibri" pitchFamily="34" charset="0"/>
                <a:ea typeface="華康儷中黑" pitchFamily="49" charset="-120"/>
              </a:rPr>
              <a:t>賺</a:t>
            </a:r>
            <a:r>
              <a:rPr lang="en-US" altLang="zh-TW" sz="4000" dirty="0" smtClean="0">
                <a:latin typeface="Calibri" pitchFamily="34" charset="0"/>
                <a:ea typeface="華康儷中黑" pitchFamily="49" charset="-120"/>
              </a:rPr>
              <a:t>得更多</a:t>
            </a:r>
            <a:r>
              <a:rPr lang="en-US" altLang="zh-TW" sz="3600" dirty="0" smtClean="0">
                <a:latin typeface="Calibri" pitchFamily="34" charset="0"/>
                <a:ea typeface="華康儷中黑" pitchFamily="49" charset="-120"/>
              </a:rPr>
              <a:t/>
            </a:r>
            <a:br>
              <a:rPr lang="en-US" altLang="zh-TW" sz="3600" dirty="0" smtClean="0">
                <a:latin typeface="Calibri" pitchFamily="34" charset="0"/>
                <a:ea typeface="華康儷中黑" pitchFamily="49" charset="-120"/>
              </a:rPr>
            </a:br>
            <a:r>
              <a:rPr lang="en-US" altLang="zh-TW" sz="3600" dirty="0" smtClean="0">
                <a:latin typeface="Calibri" pitchFamily="34" charset="0"/>
                <a:ea typeface="華康儷中黑" pitchFamily="49" charset="-120"/>
              </a:rPr>
              <a:t>Save More, Earn More</a:t>
            </a:r>
            <a:br>
              <a:rPr lang="en-US" altLang="zh-TW" sz="3600" dirty="0" smtClean="0">
                <a:latin typeface="Calibri" pitchFamily="34" charset="0"/>
                <a:ea typeface="華康儷中黑" pitchFamily="49" charset="-120"/>
              </a:rPr>
            </a:br>
            <a:endParaRPr lang="zh-TW" altLang="en-US" sz="3600" dirty="0" smtClean="0">
              <a:latin typeface="Calibri" pitchFamily="34" charset="0"/>
              <a:ea typeface="華康儷中黑" pitchFamily="49" charset="-120"/>
            </a:endParaRPr>
          </a:p>
        </p:txBody>
      </p:sp>
      <p:pic>
        <p:nvPicPr>
          <p:cNvPr id="47106" name="Picture 51" descr="CashBack.png"/>
          <p:cNvPicPr>
            <a:picLocks noChangeAspect="1"/>
          </p:cNvPicPr>
          <p:nvPr/>
        </p:nvPicPr>
        <p:blipFill>
          <a:blip r:embed="rId2" cstate="print"/>
          <a:srcRect/>
          <a:stretch>
            <a:fillRect/>
          </a:stretch>
        </p:blipFill>
        <p:spPr bwMode="auto">
          <a:xfrm>
            <a:off x="762000" y="1676400"/>
            <a:ext cx="3511550" cy="579438"/>
          </a:xfrm>
          <a:prstGeom prst="rect">
            <a:avLst/>
          </a:prstGeom>
          <a:noFill/>
          <a:ln w="9525">
            <a:noFill/>
            <a:miter lim="800000"/>
            <a:headEnd/>
            <a:tailEnd/>
          </a:ln>
        </p:spPr>
      </p:pic>
      <p:sp>
        <p:nvSpPr>
          <p:cNvPr id="47107" name="Rectangle 15"/>
          <p:cNvSpPr>
            <a:spLocks noGrp="1" noChangeArrowheads="1"/>
          </p:cNvSpPr>
          <p:nvPr/>
        </p:nvSpPr>
        <p:spPr bwMode="auto">
          <a:xfrm>
            <a:off x="228600" y="2667000"/>
            <a:ext cx="8763000" cy="3962400"/>
          </a:xfrm>
          <a:prstGeom prst="rect">
            <a:avLst/>
          </a:prstGeom>
          <a:noFill/>
          <a:ln w="9525">
            <a:noFill/>
            <a:miter lim="800000"/>
            <a:headEnd/>
            <a:tailEnd/>
          </a:ln>
        </p:spPr>
        <p:txBody>
          <a:bodyPr/>
          <a:lstStyle/>
          <a:p>
            <a:pPr marL="169863" indent="-169863" defTabSz="457200">
              <a:lnSpc>
                <a:spcPct val="110000"/>
              </a:lnSpc>
              <a:buFont typeface="Arial" pitchFamily="34" charset="0"/>
              <a:buChar char="•"/>
            </a:pPr>
            <a:r>
              <a:rPr lang="zh-TW" altLang="en-US" sz="2800" dirty="0">
                <a:latin typeface="Calibri" pitchFamily="34" charset="0"/>
                <a:ea typeface="華康儷中黑" pitchFamily="49" charset="-120"/>
                <a:cs typeface="儷黑 Pro"/>
              </a:rPr>
              <a:t>購買美安</a:t>
            </a:r>
            <a:r>
              <a:rPr lang="zh-TW" altLang="en-US" sz="2800" dirty="0" smtClean="0">
                <a:latin typeface="Calibri" pitchFamily="34" charset="0"/>
                <a:ea typeface="華康儷中黑" pitchFamily="49" charset="-120"/>
                <a:cs typeface="儷黑 Pro"/>
              </a:rPr>
              <a:t>品牌產品</a:t>
            </a:r>
            <a:r>
              <a:rPr lang="zh-TW" altLang="en-US" sz="2800" dirty="0">
                <a:latin typeface="Calibri" pitchFamily="34" charset="0"/>
                <a:ea typeface="華康儷中黑" pitchFamily="49" charset="-120"/>
                <a:cs typeface="儷黑 Pro"/>
              </a:rPr>
              <a:t>和上有現金回贈圖示的夥伴商店產品，賺取高達</a:t>
            </a:r>
            <a:r>
              <a:rPr lang="en-US" sz="2800" dirty="0">
                <a:latin typeface="Calibri" pitchFamily="34" charset="0"/>
                <a:ea typeface="華康儷中黑" pitchFamily="49" charset="-120"/>
                <a:cs typeface="儷黑 Pro"/>
              </a:rPr>
              <a:t>25%</a:t>
            </a:r>
            <a:r>
              <a:rPr lang="zh-TW" altLang="en-US" sz="2800" dirty="0">
                <a:latin typeface="Calibri" pitchFamily="34" charset="0"/>
                <a:ea typeface="華康儷中黑" pitchFamily="49" charset="-120"/>
                <a:cs typeface="儷黑 Pro"/>
              </a:rPr>
              <a:t>的現金</a:t>
            </a:r>
            <a:r>
              <a:rPr lang="zh-TW" altLang="en-US" sz="2800" dirty="0" smtClean="0">
                <a:latin typeface="Calibri" pitchFamily="34" charset="0"/>
                <a:ea typeface="華康儷中黑" pitchFamily="49" charset="-120"/>
                <a:cs typeface="儷黑 Pro"/>
              </a:rPr>
              <a:t>回贈</a:t>
            </a:r>
            <a:endParaRPr lang="en-US" sz="2800" dirty="0">
              <a:latin typeface="Calibri" pitchFamily="34" charset="0"/>
              <a:ea typeface="華康儷中黑" pitchFamily="49" charset="-120"/>
              <a:cs typeface="儷黑 Pro"/>
            </a:endParaRPr>
          </a:p>
          <a:p>
            <a:pPr marL="169863" indent="-169863" defTabSz="457200">
              <a:lnSpc>
                <a:spcPct val="110000"/>
              </a:lnSpc>
              <a:buFont typeface="Arial" pitchFamily="34" charset="0"/>
              <a:buChar char="•"/>
            </a:pPr>
            <a:r>
              <a:rPr lang="zh-TW" altLang="en-US" sz="2800" dirty="0">
                <a:latin typeface="Calibri" pitchFamily="34" charset="0"/>
                <a:ea typeface="華康儷中黑" pitchFamily="49" charset="-120"/>
                <a:cs typeface="儷黑 Pro"/>
              </a:rPr>
              <a:t>現金</a:t>
            </a:r>
            <a:r>
              <a:rPr lang="zh-TW" altLang="en-US" sz="2800" dirty="0" smtClean="0">
                <a:latin typeface="Calibri" pitchFamily="34" charset="0"/>
                <a:ea typeface="華康儷中黑" pitchFamily="49" charset="-120"/>
                <a:cs typeface="儷黑 Pro"/>
              </a:rPr>
              <a:t>回贈綜合儲蓄</a:t>
            </a:r>
            <a:endParaRPr lang="en-US" altLang="zh-TW" sz="2800" dirty="0" smtClean="0">
              <a:latin typeface="Calibri" pitchFamily="34" charset="0"/>
              <a:ea typeface="華康儷中黑" pitchFamily="49" charset="-120"/>
              <a:cs typeface="儷黑 Pro"/>
            </a:endParaRPr>
          </a:p>
          <a:p>
            <a:pPr marL="169863" indent="-169863" defTabSz="457200">
              <a:lnSpc>
                <a:spcPct val="110000"/>
              </a:lnSpc>
              <a:buFont typeface="Arial" pitchFamily="34" charset="0"/>
              <a:buChar char="•"/>
            </a:pPr>
            <a:endParaRPr lang="en-US" sz="2800" dirty="0" smtClean="0">
              <a:latin typeface="Calibri" pitchFamily="34" charset="0"/>
              <a:ea typeface="華康儷中黑" pitchFamily="49" charset="-120"/>
              <a:cs typeface="儷黑 Pro"/>
            </a:endParaRPr>
          </a:p>
          <a:p>
            <a:pPr marL="169863" indent="-169863" defTabSz="457200">
              <a:lnSpc>
                <a:spcPct val="110000"/>
              </a:lnSpc>
              <a:buFont typeface="Arial" pitchFamily="34" charset="0"/>
              <a:buChar char="•"/>
            </a:pPr>
            <a:r>
              <a:rPr lang="en-US" altLang="zh-TW" sz="2800" dirty="0" smtClean="0">
                <a:latin typeface="Calibri" pitchFamily="34" charset="0"/>
                <a:cs typeface="Arial"/>
              </a:rPr>
              <a:t>Earn up to 25 percent cash back for purchasing </a:t>
            </a:r>
            <a:r>
              <a:rPr lang="en-GB" altLang="zh-TW" sz="2800" kern="0" dirty="0" smtClean="0">
                <a:latin typeface="Calibri" pitchFamily="34" charset="0"/>
                <a:cs typeface="Arial"/>
              </a:rPr>
              <a:t>m</a:t>
            </a:r>
            <a:r>
              <a:rPr lang="en-US" altLang="zh-TW" sz="2800" kern="0" dirty="0" err="1" smtClean="0">
                <a:latin typeface="Calibri" pitchFamily="34" charset="0"/>
                <a:cs typeface="Arial"/>
              </a:rPr>
              <a:t>hk</a:t>
            </a:r>
            <a:r>
              <a:rPr lang="en-GB" altLang="zh-TW" sz="2800" kern="0" dirty="0" smtClean="0">
                <a:latin typeface="Calibri" pitchFamily="34" charset="0"/>
                <a:cs typeface="Arial"/>
              </a:rPr>
              <a:t> </a:t>
            </a:r>
            <a:r>
              <a:rPr lang="en-US" altLang="zh-TW" sz="2800" dirty="0" smtClean="0">
                <a:latin typeface="Calibri" pitchFamily="34" charset="0"/>
                <a:cs typeface="Arial"/>
              </a:rPr>
              <a:t>branded products and those from our Partner Stores where you see the </a:t>
            </a:r>
            <a:r>
              <a:rPr lang="en-US" altLang="zh-TW" sz="2800" dirty="0" err="1" smtClean="0">
                <a:latin typeface="Calibri" pitchFamily="34" charset="0"/>
                <a:cs typeface="Arial"/>
              </a:rPr>
              <a:t>Cashback</a:t>
            </a:r>
            <a:r>
              <a:rPr lang="en-US" altLang="zh-TW" sz="2800" dirty="0" smtClean="0">
                <a:latin typeface="Calibri" pitchFamily="34" charset="0"/>
                <a:cs typeface="Arial"/>
              </a:rPr>
              <a:t> logo</a:t>
            </a:r>
            <a:endParaRPr lang="en-US" sz="2800" dirty="0">
              <a:latin typeface="Calibri" pitchFamily="34" charset="0"/>
              <a:ea typeface="華康儷中黑" pitchFamily="49" charset="-120"/>
              <a:cs typeface="儷黑 Pro"/>
            </a:endParaRPr>
          </a:p>
          <a:p>
            <a:pPr marL="169863" indent="-169863" defTabSz="457200">
              <a:lnSpc>
                <a:spcPct val="110000"/>
              </a:lnSpc>
              <a:buFont typeface="Arial" pitchFamily="34" charset="0"/>
              <a:buChar char="•"/>
            </a:pPr>
            <a:r>
              <a:rPr lang="en-US" sz="2800" dirty="0">
                <a:latin typeface="Calibri" pitchFamily="34" charset="0"/>
                <a:ea typeface="華康儷中黑" pitchFamily="49" charset="-120"/>
                <a:cs typeface="儷黑 Pro"/>
              </a:rPr>
              <a:t>Save Spending all together with Cashback </a:t>
            </a:r>
            <a:br>
              <a:rPr lang="en-US" sz="2800" dirty="0">
                <a:latin typeface="Calibri" pitchFamily="34" charset="0"/>
                <a:ea typeface="華康儷中黑" pitchFamily="49" charset="-120"/>
                <a:cs typeface="儷黑 Pro"/>
              </a:rPr>
            </a:br>
            <a:r>
              <a:rPr lang="zh-TW" altLang="en-US" sz="2800" dirty="0">
                <a:latin typeface="Calibri" pitchFamily="34" charset="0"/>
                <a:ea typeface="華康儷中黑" pitchFamily="49" charset="-120"/>
                <a:cs typeface="儷黑 Pro"/>
              </a:rPr>
              <a:t> </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8" name="Picture 4" descr="C:\Users\user\Desktop\CashBack-.jpg"/>
          <p:cNvPicPr>
            <a:picLocks noChangeAspect="1" noChangeArrowheads="1"/>
          </p:cNvPicPr>
          <p:nvPr/>
        </p:nvPicPr>
        <p:blipFill>
          <a:blip r:embed="rId2" cstate="print"/>
          <a:srcRect/>
          <a:stretch>
            <a:fillRect/>
          </a:stretch>
        </p:blipFill>
        <p:spPr bwMode="auto">
          <a:xfrm>
            <a:off x="0" y="0"/>
            <a:ext cx="9179332" cy="6858000"/>
          </a:xfrm>
          <a:prstGeom prst="rect">
            <a:avLst/>
          </a:prstGeom>
          <a:noFill/>
        </p:spPr>
      </p:pic>
      <p:pic>
        <p:nvPicPr>
          <p:cNvPr id="7" name="Picture 5"/>
          <p:cNvPicPr>
            <a:picLocks noChangeAspect="1" noChangeArrowheads="1"/>
          </p:cNvPicPr>
          <p:nvPr/>
        </p:nvPicPr>
        <p:blipFill>
          <a:blip r:embed="rId3" cstate="print"/>
          <a:stretch>
            <a:fillRect/>
          </a:stretch>
        </p:blipFill>
        <p:spPr bwMode="auto">
          <a:xfrm>
            <a:off x="304800" y="2502760"/>
            <a:ext cx="8610600" cy="926240"/>
          </a:xfrm>
          <a:prstGeom prst="rect">
            <a:avLst/>
          </a:prstGeom>
          <a:noFill/>
          <a:ln>
            <a:noFill/>
          </a:ln>
        </p:spPr>
      </p:pic>
      <p:sp>
        <p:nvSpPr>
          <p:cNvPr id="6" name="TextBox 5"/>
          <p:cNvSpPr txBox="1"/>
          <p:nvPr/>
        </p:nvSpPr>
        <p:spPr>
          <a:xfrm>
            <a:off x="304800" y="3429000"/>
            <a:ext cx="8610600" cy="646331"/>
          </a:xfrm>
          <a:prstGeom prst="rect">
            <a:avLst/>
          </a:prstGeom>
          <a:solidFill>
            <a:schemeClr val="tx1"/>
          </a:solidFill>
        </p:spPr>
        <p:txBody>
          <a:bodyPr wrap="square" rtlCol="0">
            <a:spAutoFit/>
          </a:bodyPr>
          <a:lstStyle/>
          <a:p>
            <a:pPr algn="ctr"/>
            <a:r>
              <a:rPr lang="en-US" altLang="zh-TW" sz="3600" dirty="0" smtClean="0">
                <a:solidFill>
                  <a:srgbClr val="5BBCDF"/>
                </a:solidFill>
                <a:latin typeface="Calibri" pitchFamily="34" charset="0"/>
              </a:rPr>
              <a:t>Your current </a:t>
            </a:r>
            <a:r>
              <a:rPr lang="en-US" altLang="zh-TW" sz="3600" dirty="0" err="1" smtClean="0">
                <a:solidFill>
                  <a:srgbClr val="5BBCDF"/>
                </a:solidFill>
                <a:latin typeface="Calibri" pitchFamily="34" charset="0"/>
              </a:rPr>
              <a:t>Cashback</a:t>
            </a:r>
            <a:r>
              <a:rPr lang="en-US" altLang="zh-TW" sz="3600" dirty="0" smtClean="0">
                <a:solidFill>
                  <a:srgbClr val="5BBCDF"/>
                </a:solidFill>
                <a:latin typeface="Calibri" pitchFamily="34" charset="0"/>
              </a:rPr>
              <a:t> balance </a:t>
            </a:r>
            <a:r>
              <a:rPr lang="en-US" altLang="zh-TW" sz="3600" dirty="0" smtClean="0">
                <a:solidFill>
                  <a:srgbClr val="00B050"/>
                </a:solidFill>
                <a:latin typeface="Calibri" pitchFamily="34" charset="0"/>
              </a:rPr>
              <a:t>HK$902.00</a:t>
            </a:r>
            <a:endParaRPr lang="zh-TW" altLang="en-US" sz="3600" dirty="0">
              <a:solidFill>
                <a:srgbClr val="00B050"/>
              </a:solidFill>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cstate="print"/>
          <a:srcRect/>
          <a:stretch>
            <a:fillRect/>
          </a:stretch>
        </p:blipFill>
        <p:spPr bwMode="auto">
          <a:xfrm>
            <a:off x="107504" y="-95770"/>
            <a:ext cx="8892480" cy="712517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07504" y="1981200"/>
            <a:ext cx="8963123" cy="1351582"/>
          </a:xfrm>
          <a:prstGeom prst="rect">
            <a:avLst/>
          </a:prstGeom>
          <a:noFill/>
          <a:ln w="9525">
            <a:noFill/>
            <a:miter lim="800000"/>
            <a:headEnd/>
            <a:tailEnd/>
          </a:ln>
          <a:effectLst>
            <a:outerShdw blurRad="101600" dist="38100" dir="2700000" algn="tl" rotWithShape="0">
              <a:prstClr val="black">
                <a:alpha val="40000"/>
              </a:prstClr>
            </a:outerShdw>
          </a:effectLst>
        </p:spPr>
      </p:pic>
      <p:sp>
        <p:nvSpPr>
          <p:cNvPr id="6" name="TextBox 5"/>
          <p:cNvSpPr txBox="1"/>
          <p:nvPr/>
        </p:nvSpPr>
        <p:spPr>
          <a:xfrm>
            <a:off x="111825" y="3317175"/>
            <a:ext cx="8961120" cy="1200329"/>
          </a:xfrm>
          <a:prstGeom prst="rect">
            <a:avLst/>
          </a:prstGeom>
          <a:solidFill>
            <a:schemeClr val="tx1"/>
          </a:solidFill>
        </p:spPr>
        <p:txBody>
          <a:bodyPr wrap="square" rtlCol="0">
            <a:spAutoFit/>
          </a:bodyPr>
          <a:lstStyle/>
          <a:p>
            <a:pPr algn="ctr"/>
            <a:r>
              <a:rPr lang="en-US" altLang="zh-TW" sz="3600" dirty="0" err="1" smtClean="0">
                <a:solidFill>
                  <a:srgbClr val="002060"/>
                </a:solidFill>
                <a:latin typeface="Calibri" pitchFamily="34" charset="0"/>
              </a:rPr>
              <a:t>Cashback</a:t>
            </a:r>
            <a:r>
              <a:rPr lang="en-US" altLang="zh-TW" sz="3600" dirty="0" smtClean="0">
                <a:solidFill>
                  <a:srgbClr val="002060"/>
                </a:solidFill>
                <a:latin typeface="Calibri" pitchFamily="34" charset="0"/>
              </a:rPr>
              <a:t> on referral of Preferred Customers</a:t>
            </a:r>
          </a:p>
          <a:p>
            <a:pPr algn="ctr"/>
            <a:r>
              <a:rPr lang="en-US" altLang="zh-TW" sz="3600" dirty="0" smtClean="0">
                <a:solidFill>
                  <a:srgbClr val="002060"/>
                </a:solidFill>
                <a:latin typeface="Calibri" pitchFamily="34" charset="0"/>
              </a:rPr>
              <a:t>(0.5% </a:t>
            </a:r>
            <a:r>
              <a:rPr lang="en-US" altLang="zh-TW" sz="3600" dirty="0" err="1" smtClean="0">
                <a:solidFill>
                  <a:srgbClr val="002060"/>
                </a:solidFill>
                <a:latin typeface="Calibri" pitchFamily="34" charset="0"/>
              </a:rPr>
              <a:t>Cashback</a:t>
            </a:r>
            <a:r>
              <a:rPr lang="en-US" altLang="zh-TW" sz="3600" dirty="0" smtClean="0">
                <a:solidFill>
                  <a:srgbClr val="002060"/>
                </a:solidFill>
                <a:latin typeface="Calibri" pitchFamily="34" charset="0"/>
              </a:rPr>
              <a:t> for every qualified purchase) </a:t>
            </a:r>
            <a:endParaRPr lang="zh-TW" altLang="en-US" sz="3600" dirty="0">
              <a:solidFill>
                <a:srgbClr val="002060"/>
              </a:solidFill>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770" decel="100000"/>
                                        <p:tgtEl>
                                          <p:spTgt spid="3075"/>
                                        </p:tgtEl>
                                      </p:cBhvr>
                                    </p:animEffect>
                                    <p:animScale>
                                      <p:cBhvr>
                                        <p:cTn id="8" dur="770" decel="100000"/>
                                        <p:tgtEl>
                                          <p:spTgt spid="3075"/>
                                        </p:tgtEl>
                                      </p:cBhvr>
                                      <p:from x="10000" y="10000"/>
                                      <p:to x="200000" y="450000"/>
                                    </p:animScale>
                                    <p:animScale>
                                      <p:cBhvr>
                                        <p:cTn id="9" dur="1230" accel="100000" fill="hold">
                                          <p:stCondLst>
                                            <p:cond delay="770"/>
                                          </p:stCondLst>
                                        </p:cTn>
                                        <p:tgtEl>
                                          <p:spTgt spid="3075"/>
                                        </p:tgtEl>
                                      </p:cBhvr>
                                      <p:from x="200000" y="450000"/>
                                      <p:to x="100000" y="100000"/>
                                    </p:animScale>
                                    <p:set>
                                      <p:cBhvr>
                                        <p:cTn id="10" dur="770" fill="hold"/>
                                        <p:tgtEl>
                                          <p:spTgt spid="3075"/>
                                        </p:tgtEl>
                                        <p:attrNameLst>
                                          <p:attrName>ppt_x</p:attrName>
                                        </p:attrNameLst>
                                      </p:cBhvr>
                                      <p:to>
                                        <p:strVal val="(0.5)"/>
                                      </p:to>
                                    </p:set>
                                    <p:anim from="(0.5)" to="(#ppt_x)" calcmode="lin" valueType="num">
                                      <p:cBhvr>
                                        <p:cTn id="11" dur="1230" accel="100000" fill="hold">
                                          <p:stCondLst>
                                            <p:cond delay="770"/>
                                          </p:stCondLst>
                                        </p:cTn>
                                        <p:tgtEl>
                                          <p:spTgt spid="3075"/>
                                        </p:tgtEl>
                                        <p:attrNameLst>
                                          <p:attrName>ppt_x</p:attrName>
                                        </p:attrNameLst>
                                      </p:cBhvr>
                                    </p:anim>
                                    <p:set>
                                      <p:cBhvr>
                                        <p:cTn id="12" dur="770" fill="hold"/>
                                        <p:tgtEl>
                                          <p:spTgt spid="3075"/>
                                        </p:tgtEl>
                                        <p:attrNameLst>
                                          <p:attrName>ppt_y</p:attrName>
                                        </p:attrNameLst>
                                      </p:cBhvr>
                                      <p:to>
                                        <p:strVal val="(#ppt_y+0.4)"/>
                                      </p:to>
                                    </p:set>
                                    <p:anim from="(#ppt_y+0.4)" to="(#ppt_y)" calcmode="lin" valueType="num">
                                      <p:cBhvr>
                                        <p:cTn id="13" dur="1230" accel="100000" fill="hold">
                                          <p:stCondLst>
                                            <p:cond delay="770"/>
                                          </p:stCondLst>
                                        </p:cTn>
                                        <p:tgtEl>
                                          <p:spTgt spid="307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400" y="-304800"/>
            <a:ext cx="5029200" cy="1935480"/>
          </a:xfrm>
        </p:spPr>
        <p:txBody>
          <a:bodyPr/>
          <a:lstStyle/>
          <a:p>
            <a:pPr algn="l"/>
            <a:r>
              <a:rPr lang="en-US" altLang="zh-TW" sz="3200" b="1" dirty="0" smtClean="0">
                <a:latin typeface="Calibri" pitchFamily="34" charset="0"/>
                <a:ea typeface="華康儷中黑" pitchFamily="49" charset="-120"/>
              </a:rPr>
              <a:t>My Typical Day</a:t>
            </a:r>
            <a:br>
              <a:rPr lang="en-US" altLang="zh-TW" sz="3200" b="1" dirty="0" smtClean="0">
                <a:latin typeface="Calibri" pitchFamily="34" charset="0"/>
                <a:ea typeface="華康儷中黑" pitchFamily="49" charset="-120"/>
              </a:rPr>
            </a:br>
            <a:r>
              <a:rPr lang="zh-TW" altLang="en-US" sz="3200" dirty="0" smtClean="0">
                <a:latin typeface="Calibri" pitchFamily="34" charset="0"/>
                <a:ea typeface="華康儷中黑" pitchFamily="49" charset="-120"/>
              </a:rPr>
              <a:t>一天消費</a:t>
            </a:r>
            <a:endParaRPr lang="zh-TW" altLang="en-US" sz="3200" dirty="0">
              <a:latin typeface="Calibri" pitchFamily="34" charset="0"/>
              <a:ea typeface="華康儷中黑" pitchFamily="49" charset="-120"/>
            </a:endParaRPr>
          </a:p>
        </p:txBody>
      </p:sp>
      <p:sp>
        <p:nvSpPr>
          <p:cNvPr id="3" name="內容版面配置區 2"/>
          <p:cNvSpPr>
            <a:spLocks noGrp="1"/>
          </p:cNvSpPr>
          <p:nvPr>
            <p:ph idx="1"/>
          </p:nvPr>
        </p:nvSpPr>
        <p:spPr>
          <a:xfrm>
            <a:off x="457200" y="1219200"/>
            <a:ext cx="7772400" cy="3276600"/>
          </a:xfrm>
        </p:spPr>
        <p:txBody>
          <a:bodyPr/>
          <a:lstStyle/>
          <a:p>
            <a:pPr>
              <a:spcBef>
                <a:spcPts val="0"/>
              </a:spcBef>
            </a:pPr>
            <a:r>
              <a:rPr lang="zh-TW" altLang="en-US" sz="2200" dirty="0" smtClean="0">
                <a:latin typeface="Calibri" pitchFamily="34" charset="0"/>
                <a:ea typeface="華康儷中黑" pitchFamily="49" charset="-120"/>
              </a:rPr>
              <a:t>外出用餐 </a:t>
            </a:r>
            <a:r>
              <a:rPr lang="en-US" altLang="zh-TW" sz="2200" dirty="0" smtClean="0">
                <a:latin typeface="Calibri" pitchFamily="34" charset="0"/>
                <a:ea typeface="華康儷中黑" pitchFamily="49" charset="-120"/>
              </a:rPr>
              <a:t>		$70</a:t>
            </a:r>
          </a:p>
          <a:p>
            <a:pPr>
              <a:spcBef>
                <a:spcPts val="0"/>
              </a:spcBef>
              <a:buNone/>
            </a:pPr>
            <a:r>
              <a:rPr lang="en-US" altLang="zh-TW" sz="2200" dirty="0" smtClean="0">
                <a:latin typeface="Calibri" pitchFamily="34" charset="0"/>
                <a:ea typeface="華康儷中黑" pitchFamily="49" charset="-120"/>
              </a:rPr>
              <a:t>	Dining out</a:t>
            </a:r>
          </a:p>
          <a:p>
            <a:pPr>
              <a:spcBef>
                <a:spcPts val="0"/>
              </a:spcBef>
            </a:pPr>
            <a:r>
              <a:rPr lang="zh-TW" altLang="en-US" sz="2200" dirty="0" smtClean="0">
                <a:latin typeface="Calibri" pitchFamily="34" charset="0"/>
                <a:ea typeface="華康儷中黑" pitchFamily="49" charset="-120"/>
              </a:rPr>
              <a:t>糧油食品 </a:t>
            </a:r>
            <a:r>
              <a:rPr lang="en-US" altLang="zh-TW" sz="2200" dirty="0" smtClean="0">
                <a:latin typeface="Calibri" pitchFamily="34" charset="0"/>
                <a:ea typeface="華康儷中黑" pitchFamily="49" charset="-120"/>
              </a:rPr>
              <a:t>		$88</a:t>
            </a:r>
          </a:p>
          <a:p>
            <a:pPr>
              <a:spcBef>
                <a:spcPts val="0"/>
              </a:spcBef>
              <a:buNone/>
            </a:pPr>
            <a:r>
              <a:rPr lang="en-US" altLang="zh-TW" sz="2200" dirty="0" smtClean="0">
                <a:latin typeface="Calibri" pitchFamily="34" charset="0"/>
                <a:ea typeface="華康儷中黑" pitchFamily="49" charset="-120"/>
              </a:rPr>
              <a:t>	Groceries</a:t>
            </a:r>
          </a:p>
          <a:p>
            <a:pPr>
              <a:spcBef>
                <a:spcPts val="0"/>
              </a:spcBef>
            </a:pPr>
            <a:r>
              <a:rPr lang="zh-TW" altLang="en-US" sz="2200" dirty="0" smtClean="0">
                <a:latin typeface="Calibri" pitchFamily="34" charset="0"/>
                <a:ea typeface="華康儷中黑" pitchFamily="49" charset="-120"/>
              </a:rPr>
              <a:t>眼鏡</a:t>
            </a:r>
            <a:r>
              <a:rPr lang="en-US" altLang="zh-TW" sz="2200" dirty="0" smtClean="0">
                <a:latin typeface="Calibri" pitchFamily="34" charset="0"/>
                <a:ea typeface="華康儷中黑" pitchFamily="49" charset="-120"/>
              </a:rPr>
              <a:t>			$139</a:t>
            </a:r>
          </a:p>
          <a:p>
            <a:pPr>
              <a:spcBef>
                <a:spcPts val="0"/>
              </a:spcBef>
              <a:buNone/>
            </a:pPr>
            <a:r>
              <a:rPr lang="en-US" altLang="zh-TW" sz="2200" dirty="0" smtClean="0">
                <a:latin typeface="Calibri" pitchFamily="34" charset="0"/>
                <a:ea typeface="華康儷中黑" pitchFamily="49" charset="-120"/>
              </a:rPr>
              <a:t>	Glasses</a:t>
            </a:r>
          </a:p>
          <a:p>
            <a:pPr>
              <a:spcBef>
                <a:spcPts val="0"/>
              </a:spcBef>
            </a:pPr>
            <a:r>
              <a:rPr lang="zh-TW" altLang="en-US" sz="2200" dirty="0" smtClean="0">
                <a:latin typeface="Calibri" pitchFamily="34" charset="0"/>
                <a:ea typeface="華康儷中黑" pitchFamily="49" charset="-120"/>
              </a:rPr>
              <a:t>訂購名片</a:t>
            </a:r>
            <a:r>
              <a:rPr lang="en-US" altLang="zh-TW" sz="2200" dirty="0" smtClean="0">
                <a:latin typeface="Calibri" pitchFamily="34" charset="0"/>
                <a:ea typeface="華康儷中黑" pitchFamily="49" charset="-120"/>
              </a:rPr>
              <a:t>		$115</a:t>
            </a:r>
          </a:p>
          <a:p>
            <a:pPr>
              <a:spcBef>
                <a:spcPts val="0"/>
              </a:spcBef>
              <a:buNone/>
            </a:pPr>
            <a:r>
              <a:rPr lang="en-US" altLang="zh-TW" sz="2200" dirty="0" smtClean="0">
                <a:latin typeface="Calibri" pitchFamily="34" charset="0"/>
                <a:ea typeface="華康儷中黑" pitchFamily="49" charset="-120"/>
              </a:rPr>
              <a:t>	Name cards</a:t>
            </a:r>
          </a:p>
          <a:p>
            <a:pPr>
              <a:spcBef>
                <a:spcPts val="0"/>
              </a:spcBef>
            </a:pPr>
            <a:r>
              <a:rPr lang="zh-TW" altLang="en-US" sz="2200" dirty="0" smtClean="0">
                <a:latin typeface="Calibri" pitchFamily="34" charset="0"/>
                <a:ea typeface="華康儷中黑" pitchFamily="49" charset="-120"/>
              </a:rPr>
              <a:t>美食禮品 </a:t>
            </a:r>
            <a:r>
              <a:rPr lang="en-US" altLang="zh-TW" sz="2200" dirty="0" smtClean="0">
                <a:latin typeface="Calibri" pitchFamily="34" charset="0"/>
                <a:ea typeface="華康儷中黑" pitchFamily="49" charset="-120"/>
              </a:rPr>
              <a:t>		$120</a:t>
            </a:r>
          </a:p>
          <a:p>
            <a:pPr>
              <a:spcBef>
                <a:spcPts val="0"/>
              </a:spcBef>
              <a:buNone/>
            </a:pPr>
            <a:r>
              <a:rPr lang="en-US" altLang="zh-TW" sz="2200" dirty="0" smtClean="0">
                <a:latin typeface="Calibri" pitchFamily="34" charset="0"/>
                <a:ea typeface="華康儷中黑" pitchFamily="49" charset="-120"/>
              </a:rPr>
              <a:t>	Gift Sets</a:t>
            </a:r>
          </a:p>
          <a:p>
            <a:pPr>
              <a:buNone/>
            </a:pPr>
            <a:endParaRPr lang="en-US" altLang="zh-TW" sz="2200" dirty="0" smtClean="0">
              <a:latin typeface="Calibri" pitchFamily="34" charset="0"/>
              <a:ea typeface="華康儷中黑" pitchFamily="49" charset="-120"/>
            </a:endParaRPr>
          </a:p>
        </p:txBody>
      </p:sp>
      <p:pic>
        <p:nvPicPr>
          <p:cNvPr id="2051" name="Picture 3" descr="C:\Users\user\Pictures\fp10880.gif"/>
          <p:cNvPicPr>
            <a:picLocks noChangeAspect="1" noChangeArrowheads="1"/>
          </p:cNvPicPr>
          <p:nvPr/>
        </p:nvPicPr>
        <p:blipFill>
          <a:blip r:embed="rId2" cstate="print"/>
          <a:srcRect/>
          <a:stretch>
            <a:fillRect/>
          </a:stretch>
        </p:blipFill>
        <p:spPr bwMode="auto">
          <a:xfrm>
            <a:off x="4800600" y="3276600"/>
            <a:ext cx="1066800" cy="1066800"/>
          </a:xfrm>
          <a:prstGeom prst="rect">
            <a:avLst/>
          </a:prstGeom>
          <a:noFill/>
        </p:spPr>
      </p:pic>
      <p:pic>
        <p:nvPicPr>
          <p:cNvPr id="7" name="Picture 51" descr="CashBack.png"/>
          <p:cNvPicPr>
            <a:picLocks noChangeAspect="1"/>
          </p:cNvPicPr>
          <p:nvPr/>
        </p:nvPicPr>
        <p:blipFill>
          <a:blip r:embed="rId3" cstate="print"/>
          <a:srcRect/>
          <a:stretch>
            <a:fillRect/>
          </a:stretch>
        </p:blipFill>
        <p:spPr bwMode="auto">
          <a:xfrm>
            <a:off x="6553200" y="76200"/>
            <a:ext cx="2438400" cy="402358"/>
          </a:xfrm>
          <a:prstGeom prst="rect">
            <a:avLst/>
          </a:prstGeom>
          <a:noFill/>
          <a:ln w="9525">
            <a:noFill/>
            <a:miter lim="800000"/>
            <a:headEnd/>
            <a:tailEnd/>
          </a:ln>
        </p:spPr>
      </p:pic>
      <p:sp>
        <p:nvSpPr>
          <p:cNvPr id="10" name="文字方塊 9"/>
          <p:cNvSpPr txBox="1"/>
          <p:nvPr/>
        </p:nvSpPr>
        <p:spPr>
          <a:xfrm>
            <a:off x="3048000" y="4572000"/>
            <a:ext cx="1371600" cy="584775"/>
          </a:xfrm>
          <a:prstGeom prst="rect">
            <a:avLst/>
          </a:prstGeom>
          <a:noFill/>
        </p:spPr>
        <p:txBody>
          <a:bodyPr wrap="square" rtlCol="0">
            <a:spAutoFit/>
          </a:bodyPr>
          <a:lstStyle/>
          <a:p>
            <a:r>
              <a:rPr lang="en-US" altLang="zh-TW" sz="3200" b="1" dirty="0" smtClean="0">
                <a:latin typeface="Calibri" pitchFamily="34" charset="0"/>
                <a:ea typeface="華康儷中黑" pitchFamily="49" charset="-120"/>
              </a:rPr>
              <a:t>$532</a:t>
            </a:r>
            <a:endParaRPr lang="zh-TW" altLang="en-US" sz="3200" b="1" dirty="0">
              <a:latin typeface="Calibri" pitchFamily="34" charset="0"/>
              <a:ea typeface="華康儷中黑" pitchFamily="49" charset="-120"/>
            </a:endParaRPr>
          </a:p>
        </p:txBody>
      </p:sp>
      <p:pic>
        <p:nvPicPr>
          <p:cNvPr id="2057" name="Picture 9" descr="http://images.marketamerica.com/images/hkg/webPortals/partners/fp1754.gif"/>
          <p:cNvPicPr>
            <a:picLocks noChangeAspect="1" noChangeArrowheads="1"/>
          </p:cNvPicPr>
          <p:nvPr/>
        </p:nvPicPr>
        <p:blipFill>
          <a:blip r:embed="rId4" cstate="print"/>
          <a:srcRect/>
          <a:stretch>
            <a:fillRect/>
          </a:stretch>
        </p:blipFill>
        <p:spPr bwMode="auto">
          <a:xfrm>
            <a:off x="4686300" y="4495800"/>
            <a:ext cx="1333500" cy="571501"/>
          </a:xfrm>
          <a:prstGeom prst="rect">
            <a:avLst/>
          </a:prstGeom>
          <a:noFill/>
        </p:spPr>
      </p:pic>
      <p:pic>
        <p:nvPicPr>
          <p:cNvPr id="2059" name="Picture 11" descr="http://images.marketamerica.com/images/hkg/webPortals/icon-cashback-tilt.png"/>
          <p:cNvPicPr>
            <a:picLocks noChangeAspect="1" noChangeArrowheads="1"/>
          </p:cNvPicPr>
          <p:nvPr/>
        </p:nvPicPr>
        <p:blipFill>
          <a:blip r:embed="rId5" cstate="print"/>
          <a:srcRect/>
          <a:stretch>
            <a:fillRect/>
          </a:stretch>
        </p:blipFill>
        <p:spPr bwMode="auto">
          <a:xfrm>
            <a:off x="6477000" y="3429000"/>
            <a:ext cx="600072" cy="457200"/>
          </a:xfrm>
          <a:prstGeom prst="rect">
            <a:avLst/>
          </a:prstGeom>
          <a:noFill/>
        </p:spPr>
      </p:pic>
      <p:pic>
        <p:nvPicPr>
          <p:cNvPr id="15" name="Picture 11" descr="http://images.marketamerica.com/images/hkg/webPortals/icon-cashback-tilt.png"/>
          <p:cNvPicPr>
            <a:picLocks noChangeAspect="1" noChangeArrowheads="1"/>
          </p:cNvPicPr>
          <p:nvPr/>
        </p:nvPicPr>
        <p:blipFill>
          <a:blip r:embed="rId5" cstate="print"/>
          <a:srcRect/>
          <a:stretch>
            <a:fillRect/>
          </a:stretch>
        </p:blipFill>
        <p:spPr bwMode="auto">
          <a:xfrm>
            <a:off x="6400800" y="2209800"/>
            <a:ext cx="600072" cy="457200"/>
          </a:xfrm>
          <a:prstGeom prst="rect">
            <a:avLst/>
          </a:prstGeom>
          <a:noFill/>
        </p:spPr>
      </p:pic>
      <p:pic>
        <p:nvPicPr>
          <p:cNvPr id="16" name="Picture 11" descr="http://images.marketamerica.com/images/hkg/webPortals/icon-cashback-tilt.png"/>
          <p:cNvPicPr>
            <a:picLocks noChangeAspect="1" noChangeArrowheads="1"/>
          </p:cNvPicPr>
          <p:nvPr/>
        </p:nvPicPr>
        <p:blipFill>
          <a:blip r:embed="rId5" cstate="print"/>
          <a:srcRect/>
          <a:stretch>
            <a:fillRect/>
          </a:stretch>
        </p:blipFill>
        <p:spPr bwMode="auto">
          <a:xfrm>
            <a:off x="6486528" y="4495800"/>
            <a:ext cx="600072" cy="457200"/>
          </a:xfrm>
          <a:prstGeom prst="rect">
            <a:avLst/>
          </a:prstGeom>
          <a:noFill/>
        </p:spPr>
      </p:pic>
      <p:pic>
        <p:nvPicPr>
          <p:cNvPr id="17" name="Picture 11" descr="http://images.marketamerica.com/images/hkg/webPortals/icon-cashback-tilt.png"/>
          <p:cNvPicPr>
            <a:picLocks noChangeAspect="1" noChangeArrowheads="1"/>
          </p:cNvPicPr>
          <p:nvPr/>
        </p:nvPicPr>
        <p:blipFill>
          <a:blip r:embed="rId5" cstate="print"/>
          <a:srcRect/>
          <a:stretch>
            <a:fillRect/>
          </a:stretch>
        </p:blipFill>
        <p:spPr bwMode="auto">
          <a:xfrm>
            <a:off x="6553200" y="5562600"/>
            <a:ext cx="600072" cy="457200"/>
          </a:xfrm>
          <a:prstGeom prst="rect">
            <a:avLst/>
          </a:prstGeom>
          <a:noFill/>
        </p:spPr>
      </p:pic>
      <p:pic>
        <p:nvPicPr>
          <p:cNvPr id="2061" name="Picture 13" descr="http://images.marketamerica.com/images/hkg/webPortals/partners/fp8323.gif"/>
          <p:cNvPicPr>
            <a:picLocks noChangeAspect="1" noChangeArrowheads="1"/>
          </p:cNvPicPr>
          <p:nvPr/>
        </p:nvPicPr>
        <p:blipFill>
          <a:blip r:embed="rId6" cstate="print"/>
          <a:srcRect/>
          <a:stretch>
            <a:fillRect/>
          </a:stretch>
        </p:blipFill>
        <p:spPr bwMode="auto">
          <a:xfrm>
            <a:off x="4800600" y="685800"/>
            <a:ext cx="990600" cy="1106170"/>
          </a:xfrm>
          <a:prstGeom prst="rect">
            <a:avLst/>
          </a:prstGeom>
          <a:noFill/>
        </p:spPr>
      </p:pic>
      <p:pic>
        <p:nvPicPr>
          <p:cNvPr id="19" name="Picture 11" descr="http://images.marketamerica.com/images/hkg/webPortals/icon-cashback-tilt.png"/>
          <p:cNvPicPr>
            <a:picLocks noChangeAspect="1" noChangeArrowheads="1"/>
          </p:cNvPicPr>
          <p:nvPr/>
        </p:nvPicPr>
        <p:blipFill>
          <a:blip r:embed="rId5" cstate="print"/>
          <a:srcRect/>
          <a:stretch>
            <a:fillRect/>
          </a:stretch>
        </p:blipFill>
        <p:spPr bwMode="auto">
          <a:xfrm>
            <a:off x="6357878" y="990600"/>
            <a:ext cx="600072" cy="457200"/>
          </a:xfrm>
          <a:prstGeom prst="rect">
            <a:avLst/>
          </a:prstGeom>
          <a:noFill/>
        </p:spPr>
      </p:pic>
      <p:pic>
        <p:nvPicPr>
          <p:cNvPr id="2063" name="Picture 15" descr="http://images.marketamerica.com/images/hkg/webPortals/partners/fp10876.gif"/>
          <p:cNvPicPr>
            <a:picLocks noChangeAspect="1" noChangeArrowheads="1"/>
          </p:cNvPicPr>
          <p:nvPr/>
        </p:nvPicPr>
        <p:blipFill>
          <a:blip r:embed="rId7" cstate="print"/>
          <a:srcRect/>
          <a:stretch>
            <a:fillRect/>
          </a:stretch>
        </p:blipFill>
        <p:spPr bwMode="auto">
          <a:xfrm>
            <a:off x="4479798" y="2057400"/>
            <a:ext cx="1616202" cy="1066800"/>
          </a:xfrm>
          <a:prstGeom prst="rect">
            <a:avLst/>
          </a:prstGeom>
          <a:noFill/>
        </p:spPr>
      </p:pic>
      <p:sp>
        <p:nvSpPr>
          <p:cNvPr id="22" name="文字方塊 21"/>
          <p:cNvSpPr txBox="1"/>
          <p:nvPr/>
        </p:nvSpPr>
        <p:spPr>
          <a:xfrm>
            <a:off x="6976555" y="1000190"/>
            <a:ext cx="1828800" cy="400110"/>
          </a:xfrm>
          <a:prstGeom prst="rect">
            <a:avLst/>
          </a:prstGeom>
          <a:noFill/>
        </p:spPr>
        <p:txBody>
          <a:bodyPr wrap="square" rtlCol="0">
            <a:spAutoFit/>
          </a:bodyPr>
          <a:lstStyle/>
          <a:p>
            <a:r>
              <a:rPr lang="en-US" altLang="zh-TW" sz="2000" b="1" dirty="0" smtClean="0">
                <a:solidFill>
                  <a:schemeClr val="accent2">
                    <a:lumMod val="60000"/>
                    <a:lumOff val="40000"/>
                  </a:schemeClr>
                </a:solidFill>
                <a:latin typeface="Calibri" pitchFamily="34" charset="0"/>
                <a:ea typeface="華康儷中黑" pitchFamily="49" charset="-120"/>
              </a:rPr>
              <a:t>2% Cashback</a:t>
            </a:r>
            <a:endParaRPr lang="zh-TW" altLang="en-US" sz="2000" dirty="0">
              <a:solidFill>
                <a:schemeClr val="accent2">
                  <a:lumMod val="60000"/>
                  <a:lumOff val="40000"/>
                </a:schemeClr>
              </a:solidFill>
              <a:latin typeface="Calibri" pitchFamily="34" charset="0"/>
              <a:ea typeface="華康儷中黑" pitchFamily="49" charset="-120"/>
            </a:endParaRPr>
          </a:p>
        </p:txBody>
      </p:sp>
      <p:sp>
        <p:nvSpPr>
          <p:cNvPr id="23" name="文字方塊 22"/>
          <p:cNvSpPr txBox="1"/>
          <p:nvPr/>
        </p:nvSpPr>
        <p:spPr>
          <a:xfrm>
            <a:off x="7057900" y="2221675"/>
            <a:ext cx="1828800" cy="400110"/>
          </a:xfrm>
          <a:prstGeom prst="rect">
            <a:avLst/>
          </a:prstGeom>
          <a:noFill/>
        </p:spPr>
        <p:txBody>
          <a:bodyPr wrap="square" rtlCol="0">
            <a:spAutoFit/>
          </a:bodyPr>
          <a:lstStyle/>
          <a:p>
            <a:r>
              <a:rPr lang="en-US" altLang="zh-TW" sz="2000" b="1" dirty="0" smtClean="0">
                <a:solidFill>
                  <a:schemeClr val="accent2">
                    <a:lumMod val="60000"/>
                    <a:lumOff val="40000"/>
                  </a:schemeClr>
                </a:solidFill>
                <a:latin typeface="Calibri" pitchFamily="34" charset="0"/>
                <a:ea typeface="華康儷中黑" pitchFamily="49" charset="-120"/>
              </a:rPr>
              <a:t>5% Cashback</a:t>
            </a:r>
            <a:endParaRPr lang="zh-TW" altLang="en-US" sz="2000" dirty="0">
              <a:solidFill>
                <a:schemeClr val="accent2">
                  <a:lumMod val="60000"/>
                  <a:lumOff val="40000"/>
                </a:schemeClr>
              </a:solidFill>
              <a:latin typeface="Calibri" pitchFamily="34" charset="0"/>
              <a:ea typeface="華康儷中黑" pitchFamily="49" charset="-120"/>
            </a:endParaRPr>
          </a:p>
        </p:txBody>
      </p:sp>
      <p:sp>
        <p:nvSpPr>
          <p:cNvPr id="24" name="文字方塊 23"/>
          <p:cNvSpPr txBox="1"/>
          <p:nvPr/>
        </p:nvSpPr>
        <p:spPr>
          <a:xfrm>
            <a:off x="7086600" y="3429000"/>
            <a:ext cx="1828800" cy="400110"/>
          </a:xfrm>
          <a:prstGeom prst="rect">
            <a:avLst/>
          </a:prstGeom>
          <a:noFill/>
        </p:spPr>
        <p:txBody>
          <a:bodyPr wrap="square" rtlCol="0">
            <a:spAutoFit/>
          </a:bodyPr>
          <a:lstStyle/>
          <a:p>
            <a:r>
              <a:rPr lang="en-US" altLang="zh-TW" sz="2000" b="1" dirty="0" smtClean="0">
                <a:solidFill>
                  <a:schemeClr val="accent2">
                    <a:lumMod val="60000"/>
                    <a:lumOff val="40000"/>
                  </a:schemeClr>
                </a:solidFill>
                <a:latin typeface="Calibri" pitchFamily="34" charset="0"/>
                <a:ea typeface="華康儷中黑" pitchFamily="49" charset="-120"/>
              </a:rPr>
              <a:t>2% </a:t>
            </a:r>
            <a:r>
              <a:rPr lang="en-US" altLang="zh-TW" sz="2000" b="1" dirty="0" err="1" smtClean="0">
                <a:solidFill>
                  <a:schemeClr val="accent2">
                    <a:lumMod val="60000"/>
                    <a:lumOff val="40000"/>
                  </a:schemeClr>
                </a:solidFill>
                <a:latin typeface="Calibri" pitchFamily="34" charset="0"/>
                <a:ea typeface="華康儷中黑" pitchFamily="49" charset="-120"/>
              </a:rPr>
              <a:t>Cashback</a:t>
            </a:r>
            <a:endParaRPr lang="zh-TW" altLang="en-US" sz="2000" dirty="0">
              <a:solidFill>
                <a:schemeClr val="accent2">
                  <a:lumMod val="60000"/>
                  <a:lumOff val="40000"/>
                </a:schemeClr>
              </a:solidFill>
              <a:latin typeface="Calibri" pitchFamily="34" charset="0"/>
              <a:ea typeface="華康儷中黑" pitchFamily="49" charset="-120"/>
            </a:endParaRPr>
          </a:p>
        </p:txBody>
      </p:sp>
      <p:sp>
        <p:nvSpPr>
          <p:cNvPr id="25" name="文字方塊 24"/>
          <p:cNvSpPr txBox="1"/>
          <p:nvPr/>
        </p:nvSpPr>
        <p:spPr>
          <a:xfrm>
            <a:off x="7150925" y="4529140"/>
            <a:ext cx="1828800" cy="400110"/>
          </a:xfrm>
          <a:prstGeom prst="rect">
            <a:avLst/>
          </a:prstGeom>
          <a:noFill/>
        </p:spPr>
        <p:txBody>
          <a:bodyPr wrap="square" rtlCol="0">
            <a:spAutoFit/>
          </a:bodyPr>
          <a:lstStyle/>
          <a:p>
            <a:r>
              <a:rPr lang="en-US" altLang="zh-TW" sz="2000" b="1" dirty="0" smtClean="0">
                <a:solidFill>
                  <a:schemeClr val="accent2">
                    <a:lumMod val="60000"/>
                    <a:lumOff val="40000"/>
                  </a:schemeClr>
                </a:solidFill>
                <a:latin typeface="Calibri" pitchFamily="34" charset="0"/>
                <a:ea typeface="華康儷中黑" pitchFamily="49" charset="-120"/>
              </a:rPr>
              <a:t>3% </a:t>
            </a:r>
            <a:r>
              <a:rPr lang="en-US" altLang="zh-TW" sz="2000" b="1" dirty="0" err="1" smtClean="0">
                <a:solidFill>
                  <a:schemeClr val="accent2">
                    <a:lumMod val="60000"/>
                    <a:lumOff val="40000"/>
                  </a:schemeClr>
                </a:solidFill>
                <a:latin typeface="Calibri" pitchFamily="34" charset="0"/>
                <a:ea typeface="華康儷中黑" pitchFamily="49" charset="-120"/>
              </a:rPr>
              <a:t>Cashback</a:t>
            </a:r>
            <a:endParaRPr lang="zh-TW" altLang="en-US" sz="2000" dirty="0">
              <a:solidFill>
                <a:schemeClr val="accent2">
                  <a:lumMod val="60000"/>
                  <a:lumOff val="40000"/>
                </a:schemeClr>
              </a:solidFill>
              <a:latin typeface="Calibri" pitchFamily="34" charset="0"/>
              <a:ea typeface="華康儷中黑" pitchFamily="49" charset="-120"/>
            </a:endParaRPr>
          </a:p>
        </p:txBody>
      </p:sp>
      <p:sp>
        <p:nvSpPr>
          <p:cNvPr id="26" name="文字方塊 25"/>
          <p:cNvSpPr txBox="1"/>
          <p:nvPr/>
        </p:nvSpPr>
        <p:spPr>
          <a:xfrm>
            <a:off x="7162800" y="5579115"/>
            <a:ext cx="1828800" cy="400110"/>
          </a:xfrm>
          <a:prstGeom prst="rect">
            <a:avLst/>
          </a:prstGeom>
          <a:noFill/>
        </p:spPr>
        <p:txBody>
          <a:bodyPr wrap="square" rtlCol="0">
            <a:spAutoFit/>
          </a:bodyPr>
          <a:lstStyle/>
          <a:p>
            <a:r>
              <a:rPr lang="en-US" altLang="zh-TW" sz="2000" b="1" dirty="0" smtClean="0">
                <a:solidFill>
                  <a:schemeClr val="accent2">
                    <a:lumMod val="60000"/>
                    <a:lumOff val="40000"/>
                  </a:schemeClr>
                </a:solidFill>
                <a:latin typeface="Calibri" pitchFamily="34" charset="0"/>
                <a:ea typeface="華康儷中黑" pitchFamily="49" charset="-120"/>
              </a:rPr>
              <a:t>6% </a:t>
            </a:r>
            <a:r>
              <a:rPr lang="en-US" altLang="zh-TW" sz="2000" b="1" dirty="0" err="1" smtClean="0">
                <a:solidFill>
                  <a:schemeClr val="accent2">
                    <a:lumMod val="60000"/>
                    <a:lumOff val="40000"/>
                  </a:schemeClr>
                </a:solidFill>
                <a:latin typeface="Calibri" pitchFamily="34" charset="0"/>
                <a:ea typeface="華康儷中黑" pitchFamily="49" charset="-120"/>
              </a:rPr>
              <a:t>Cashback</a:t>
            </a:r>
            <a:endParaRPr lang="zh-TW" altLang="en-US" sz="2000" dirty="0">
              <a:solidFill>
                <a:schemeClr val="accent2">
                  <a:lumMod val="60000"/>
                  <a:lumOff val="40000"/>
                </a:schemeClr>
              </a:solidFill>
              <a:latin typeface="Calibri" pitchFamily="34" charset="0"/>
              <a:ea typeface="華康儷中黑" pitchFamily="49" charset="-120"/>
            </a:endParaRPr>
          </a:p>
        </p:txBody>
      </p:sp>
      <p:pic>
        <p:nvPicPr>
          <p:cNvPr id="2067" name="Picture 19" descr="http://images.marketamerica.com/images/hkg/webPortals/partners/fp15160.gif"/>
          <p:cNvPicPr>
            <a:picLocks noChangeAspect="1" noChangeArrowheads="1"/>
          </p:cNvPicPr>
          <p:nvPr/>
        </p:nvPicPr>
        <p:blipFill>
          <a:blip r:embed="rId8" cstate="print"/>
          <a:srcRect/>
          <a:stretch>
            <a:fillRect/>
          </a:stretch>
        </p:blipFill>
        <p:spPr bwMode="auto">
          <a:xfrm>
            <a:off x="4953000" y="5257800"/>
            <a:ext cx="838200" cy="874123"/>
          </a:xfrm>
          <a:prstGeom prst="rect">
            <a:avLst/>
          </a:prstGeom>
          <a:noFill/>
        </p:spPr>
      </p:pic>
      <p:grpSp>
        <p:nvGrpSpPr>
          <p:cNvPr id="36" name="群組 35"/>
          <p:cNvGrpSpPr>
            <a:grpSpLocks noChangeAspect="1"/>
          </p:cNvGrpSpPr>
          <p:nvPr/>
        </p:nvGrpSpPr>
        <p:grpSpPr>
          <a:xfrm>
            <a:off x="2438400" y="4480560"/>
            <a:ext cx="2043420" cy="2377440"/>
            <a:chOff x="3048000" y="4210783"/>
            <a:chExt cx="2209800" cy="2571017"/>
          </a:xfrm>
        </p:grpSpPr>
        <p:pic>
          <p:nvPicPr>
            <p:cNvPr id="2074" name="Picture 26" descr="C:\Users\user\Pictures\pig.jpg"/>
            <p:cNvPicPr>
              <a:picLocks noChangeAspect="1" noChangeArrowheads="1"/>
            </p:cNvPicPr>
            <p:nvPr/>
          </p:nvPicPr>
          <p:blipFill>
            <a:blip r:embed="rId9" cstate="print"/>
            <a:srcRect/>
            <a:stretch>
              <a:fillRect/>
            </a:stretch>
          </p:blipFill>
          <p:spPr bwMode="auto">
            <a:xfrm>
              <a:off x="3048000" y="4210783"/>
              <a:ext cx="2209800" cy="2571017"/>
            </a:xfrm>
            <a:prstGeom prst="rect">
              <a:avLst/>
            </a:prstGeom>
            <a:noFill/>
          </p:spPr>
        </p:pic>
        <p:sp>
          <p:nvSpPr>
            <p:cNvPr id="35" name="文字方塊 34"/>
            <p:cNvSpPr txBox="1"/>
            <p:nvPr/>
          </p:nvSpPr>
          <p:spPr>
            <a:xfrm>
              <a:off x="3733800" y="5540514"/>
              <a:ext cx="1447800" cy="707886"/>
            </a:xfrm>
            <a:prstGeom prst="rect">
              <a:avLst/>
            </a:prstGeom>
            <a:noFill/>
          </p:spPr>
          <p:txBody>
            <a:bodyPr wrap="square" rtlCol="0">
              <a:spAutoFit/>
            </a:bodyPr>
            <a:lstStyle/>
            <a:p>
              <a:r>
                <a:rPr lang="en-US" altLang="zh-TW" sz="4000" dirty="0" smtClean="0">
                  <a:solidFill>
                    <a:srgbClr val="002060"/>
                  </a:solidFill>
                  <a:latin typeface="Calibri" pitchFamily="34" charset="0"/>
                  <a:ea typeface="華康儷中黑" pitchFamily="49" charset="-120"/>
                </a:rPr>
                <a:t>$20</a:t>
              </a:r>
              <a:endParaRPr lang="zh-TW" altLang="en-US" sz="4000" dirty="0">
                <a:solidFill>
                  <a:srgbClr val="002060"/>
                </a:solidFill>
                <a:latin typeface="Calibri" pitchFamily="34" charset="0"/>
                <a:ea typeface="華康儷中黑" pitchFamily="49" charset="-12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770" decel="100000"/>
                                        <p:tgtEl>
                                          <p:spTgt spid="36"/>
                                        </p:tgtEl>
                                      </p:cBhvr>
                                    </p:animEffect>
                                    <p:animScale>
                                      <p:cBhvr>
                                        <p:cTn id="8" dur="770" decel="100000"/>
                                        <p:tgtEl>
                                          <p:spTgt spid="36"/>
                                        </p:tgtEl>
                                      </p:cBhvr>
                                      <p:from x="10000" y="10000"/>
                                      <p:to x="200000" y="450000"/>
                                    </p:animScale>
                                    <p:animScale>
                                      <p:cBhvr>
                                        <p:cTn id="9" dur="1230" accel="100000" fill="hold">
                                          <p:stCondLst>
                                            <p:cond delay="770"/>
                                          </p:stCondLst>
                                        </p:cTn>
                                        <p:tgtEl>
                                          <p:spTgt spid="36"/>
                                        </p:tgtEl>
                                      </p:cBhvr>
                                      <p:from x="200000" y="450000"/>
                                      <p:to x="100000" y="100000"/>
                                    </p:animScale>
                                    <p:set>
                                      <p:cBhvr>
                                        <p:cTn id="10" dur="770" fill="hold"/>
                                        <p:tgtEl>
                                          <p:spTgt spid="36"/>
                                        </p:tgtEl>
                                        <p:attrNameLst>
                                          <p:attrName>ppt_x</p:attrName>
                                        </p:attrNameLst>
                                      </p:cBhvr>
                                      <p:to>
                                        <p:strVal val="(0.5)"/>
                                      </p:to>
                                    </p:set>
                                    <p:anim from="(0.5)" to="(#ppt_x)" calcmode="lin" valueType="num">
                                      <p:cBhvr>
                                        <p:cTn id="11" dur="1230" accel="100000" fill="hold">
                                          <p:stCondLst>
                                            <p:cond delay="770"/>
                                          </p:stCondLst>
                                        </p:cTn>
                                        <p:tgtEl>
                                          <p:spTgt spid="36"/>
                                        </p:tgtEl>
                                        <p:attrNameLst>
                                          <p:attrName>ppt_x</p:attrName>
                                        </p:attrNameLst>
                                      </p:cBhvr>
                                    </p:anim>
                                    <p:set>
                                      <p:cBhvr>
                                        <p:cTn id="12" dur="770" fill="hold"/>
                                        <p:tgtEl>
                                          <p:spTgt spid="36"/>
                                        </p:tgtEl>
                                        <p:attrNameLst>
                                          <p:attrName>ppt_y</p:attrName>
                                        </p:attrNameLst>
                                      </p:cBhvr>
                                      <p:to>
                                        <p:strVal val="(#ppt_y+0.4)"/>
                                      </p:to>
                                    </p:set>
                                    <p:anim from="(#ppt_y+0.4)" to="(#ppt_y)" calcmode="lin" valueType="num">
                                      <p:cBhvr>
                                        <p:cTn id="13" dur="1230" accel="100000" fill="hold">
                                          <p:stCondLst>
                                            <p:cond delay="770"/>
                                          </p:stCondLst>
                                        </p:cTn>
                                        <p:tgtEl>
                                          <p:spTgt spid="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8153400" cy="685800"/>
          </a:xfrm>
        </p:spPr>
        <p:txBody>
          <a:bodyPr/>
          <a:lstStyle/>
          <a:p>
            <a:r>
              <a:rPr lang="en-US" altLang="zh-TW" sz="3600" b="1" dirty="0" smtClean="0">
                <a:latin typeface="Calibri" pitchFamily="34" charset="0"/>
              </a:rPr>
              <a:t>Social Shopping </a:t>
            </a:r>
            <a:r>
              <a:rPr lang="en-US" altLang="zh-TW" sz="3600" dirty="0" err="1" smtClean="0">
                <a:latin typeface="華康儷中黑" pitchFamily="49" charset="-120"/>
                <a:ea typeface="華康儷中黑" pitchFamily="49" charset="-120"/>
              </a:rPr>
              <a:t>社交購物分享</a:t>
            </a:r>
            <a:r>
              <a:rPr lang="en-US" altLang="zh-TW" sz="3600" b="1" dirty="0" smtClean="0"/>
              <a:t> </a:t>
            </a:r>
            <a:r>
              <a:rPr lang="zh-TW" altLang="en-US" b="1" dirty="0" smtClean="0"/>
              <a:t/>
            </a:r>
            <a:br>
              <a:rPr lang="zh-TW" altLang="en-US" b="1" dirty="0" smtClean="0"/>
            </a:br>
            <a:endParaRPr lang="zh-TW" altLang="en-US" dirty="0"/>
          </a:p>
        </p:txBody>
      </p:sp>
      <p:sp>
        <p:nvSpPr>
          <p:cNvPr id="3" name="內容版面配置區 2"/>
          <p:cNvSpPr>
            <a:spLocks noGrp="1"/>
          </p:cNvSpPr>
          <p:nvPr>
            <p:ph idx="1"/>
          </p:nvPr>
        </p:nvSpPr>
        <p:spPr/>
        <p:txBody>
          <a:bodyPr/>
          <a:lstStyle/>
          <a:p>
            <a:endParaRPr lang="zh-TW" altLang="en-US"/>
          </a:p>
        </p:txBody>
      </p:sp>
      <p:pic>
        <p:nvPicPr>
          <p:cNvPr id="1026" name="Picture 2" descr="C:\Users\user\Pictures\Socialshopping.jpg"/>
          <p:cNvPicPr>
            <a:picLocks noChangeAspect="1" noChangeArrowheads="1"/>
          </p:cNvPicPr>
          <p:nvPr/>
        </p:nvPicPr>
        <p:blipFill>
          <a:blip r:embed="rId2" cstate="print"/>
          <a:srcRect/>
          <a:stretch>
            <a:fillRect/>
          </a:stretch>
        </p:blipFill>
        <p:spPr bwMode="auto">
          <a:xfrm>
            <a:off x="0" y="1323607"/>
            <a:ext cx="9144000" cy="6448793"/>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4800600" y="2743200"/>
            <a:ext cx="2362200" cy="3656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001713" y="1123950"/>
            <a:ext cx="7140575" cy="4610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770" decel="100000"/>
                                        <p:tgtEl>
                                          <p:spTgt spid="1027"/>
                                        </p:tgtEl>
                                      </p:cBhvr>
                                    </p:animEffect>
                                    <p:animScale>
                                      <p:cBhvr>
                                        <p:cTn id="8" dur="770" decel="100000"/>
                                        <p:tgtEl>
                                          <p:spTgt spid="1027"/>
                                        </p:tgtEl>
                                      </p:cBhvr>
                                      <p:from x="10000" y="10000"/>
                                      <p:to x="200000" y="450000"/>
                                    </p:animScale>
                                    <p:animScale>
                                      <p:cBhvr>
                                        <p:cTn id="9" dur="1230" accel="100000" fill="hold">
                                          <p:stCondLst>
                                            <p:cond delay="770"/>
                                          </p:stCondLst>
                                        </p:cTn>
                                        <p:tgtEl>
                                          <p:spTgt spid="1027"/>
                                        </p:tgtEl>
                                      </p:cBhvr>
                                      <p:from x="200000" y="450000"/>
                                      <p:to x="100000" y="100000"/>
                                    </p:animScale>
                                    <p:set>
                                      <p:cBhvr>
                                        <p:cTn id="10" dur="770" fill="hold"/>
                                        <p:tgtEl>
                                          <p:spTgt spid="1027"/>
                                        </p:tgtEl>
                                        <p:attrNameLst>
                                          <p:attrName>ppt_x</p:attrName>
                                        </p:attrNameLst>
                                      </p:cBhvr>
                                      <p:to>
                                        <p:strVal val="(0.5)"/>
                                      </p:to>
                                    </p:set>
                                    <p:anim from="(0.5)" to="(#ppt_x)" calcmode="lin" valueType="num">
                                      <p:cBhvr>
                                        <p:cTn id="11" dur="1230" accel="100000" fill="hold">
                                          <p:stCondLst>
                                            <p:cond delay="770"/>
                                          </p:stCondLst>
                                        </p:cTn>
                                        <p:tgtEl>
                                          <p:spTgt spid="1027"/>
                                        </p:tgtEl>
                                        <p:attrNameLst>
                                          <p:attrName>ppt_x</p:attrName>
                                        </p:attrNameLst>
                                      </p:cBhvr>
                                    </p:anim>
                                    <p:set>
                                      <p:cBhvr>
                                        <p:cTn id="12" dur="770" fill="hold"/>
                                        <p:tgtEl>
                                          <p:spTgt spid="1027"/>
                                        </p:tgtEl>
                                        <p:attrNameLst>
                                          <p:attrName>ppt_y</p:attrName>
                                        </p:attrNameLst>
                                      </p:cBhvr>
                                      <p:to>
                                        <p:strVal val="(#ppt_y+0.4)"/>
                                      </p:to>
                                    </p:set>
                                    <p:anim from="(#ppt_y+0.4)" to="(#ppt_y)" calcmode="lin" valueType="num">
                                      <p:cBhvr>
                                        <p:cTn id="13" dur="1230" accel="100000" fill="hold">
                                          <p:stCondLst>
                                            <p:cond delay="770"/>
                                          </p:stCondLst>
                                        </p:cTn>
                                        <p:tgtEl>
                                          <p:spTgt spid="102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p:txBody>
          <a:bodyPr/>
          <a:lstStyle/>
          <a:p>
            <a:endParaRPr lang="zh-TW" altLang="en-US" dirty="0"/>
          </a:p>
        </p:txBody>
      </p:sp>
      <p:pic>
        <p:nvPicPr>
          <p:cNvPr id="2052" name="Picture 4" descr="C:\Users\user\Pictures\search.jpg"/>
          <p:cNvPicPr>
            <a:picLocks noChangeAspect="1" noChangeArrowheads="1"/>
          </p:cNvPicPr>
          <p:nvPr/>
        </p:nvPicPr>
        <p:blipFill>
          <a:blip r:embed="rId2" cstate="print"/>
          <a:srcRect/>
          <a:stretch>
            <a:fillRect/>
          </a:stretch>
        </p:blipFill>
        <p:spPr bwMode="auto">
          <a:xfrm>
            <a:off x="1238250" y="1238250"/>
            <a:ext cx="5772150" cy="10572750"/>
          </a:xfrm>
          <a:prstGeom prst="rect">
            <a:avLst/>
          </a:prstGeom>
          <a:noFill/>
        </p:spPr>
      </p:pic>
      <p:sp>
        <p:nvSpPr>
          <p:cNvPr id="2" name="標題 1"/>
          <p:cNvSpPr>
            <a:spLocks noGrp="1"/>
          </p:cNvSpPr>
          <p:nvPr>
            <p:ph type="title"/>
          </p:nvPr>
        </p:nvSpPr>
        <p:spPr>
          <a:xfrm>
            <a:off x="685800" y="152400"/>
            <a:ext cx="7772400" cy="1143000"/>
          </a:xfrm>
        </p:spPr>
        <p:txBody>
          <a:bodyPr/>
          <a:lstStyle/>
          <a:p>
            <a:r>
              <a:rPr lang="en-US" altLang="zh-TW" b="1" dirty="0" smtClean="0">
                <a:latin typeface="Calibri" pitchFamily="34" charset="0"/>
                <a:ea typeface="華康儷中黑" pitchFamily="49" charset="-120"/>
              </a:rPr>
              <a:t>Product Search</a:t>
            </a:r>
            <a:r>
              <a:rPr lang="en-US" altLang="zh-TW" dirty="0" smtClean="0">
                <a:latin typeface="Calibri" pitchFamily="34" charset="0"/>
                <a:ea typeface="華康儷中黑" pitchFamily="49" charset="-120"/>
              </a:rPr>
              <a:t>  </a:t>
            </a:r>
            <a:r>
              <a:rPr lang="en-US" altLang="zh-TW" dirty="0" err="1" smtClean="0">
                <a:latin typeface="Calibri" pitchFamily="34" charset="0"/>
                <a:ea typeface="華康儷中黑" pitchFamily="49" charset="-120"/>
              </a:rPr>
              <a:t>產品搜尋</a:t>
            </a:r>
            <a:endParaRPr lang="zh-TW" altLang="en-US" dirty="0">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104 0.70417 L -1.66667E-6 -0.33333 " pathEditMode="relative" rAng="0" ptsTypes="AA">
                                      <p:cBhvr>
                                        <p:cTn id="6" dur="2000" fill="hold"/>
                                        <p:tgtEl>
                                          <p:spTgt spid="2052"/>
                                        </p:tgtEl>
                                        <p:attrNameLst>
                                          <p:attrName>ppt_x</p:attrName>
                                          <p:attrName>ppt_y</p:attrName>
                                        </p:attrNameLst>
                                      </p:cBhvr>
                                      <p:rCtr x="1" y="-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cstate="print"/>
          <a:srcRect/>
          <a:stretch>
            <a:fillRect/>
          </a:stretch>
        </p:blipFill>
        <p:spPr bwMode="auto">
          <a:xfrm>
            <a:off x="-2362200" y="685800"/>
            <a:ext cx="11527819" cy="5943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28600"/>
            <a:ext cx="6629400" cy="2438400"/>
          </a:xfrm>
        </p:spPr>
        <p:txBody>
          <a:bodyPr/>
          <a:lstStyle/>
          <a:p>
            <a:pPr algn="l"/>
            <a:r>
              <a:rPr lang="en-US" altLang="zh-TW" dirty="0" err="1" smtClean="0">
                <a:latin typeface="Calibri" pitchFamily="34" charset="0"/>
                <a:ea typeface="華康儷中黑" pitchFamily="49" charset="-120"/>
              </a:rPr>
              <a:t>年金儲蓄</a:t>
            </a:r>
            <a:r>
              <a:rPr lang="en-US" altLang="zh-TW" dirty="0" smtClean="0">
                <a:latin typeface="Calibri" pitchFamily="34" charset="0"/>
                <a:ea typeface="華康儷中黑" pitchFamily="49" charset="-120"/>
              </a:rPr>
              <a:t> </a:t>
            </a:r>
            <a:r>
              <a:rPr lang="en-US" altLang="zh-TW" dirty="0" smtClean="0"/>
              <a:t/>
            </a:r>
            <a:br>
              <a:rPr lang="en-US" altLang="zh-TW" dirty="0" smtClean="0"/>
            </a:br>
            <a:r>
              <a:rPr lang="en-US" altLang="zh-TW" dirty="0" smtClean="0">
                <a:latin typeface="Calibri" pitchFamily="34" charset="0"/>
              </a:rPr>
              <a:t>Annuity</a:t>
            </a:r>
            <a:endParaRPr lang="zh-TW" altLang="en-US" dirty="0" smtClean="0">
              <a:latin typeface="Calibri" pitchFamily="34" charset="0"/>
            </a:endParaRPr>
          </a:p>
        </p:txBody>
      </p:sp>
      <p:sp>
        <p:nvSpPr>
          <p:cNvPr id="3" name="內容版面配置區 2"/>
          <p:cNvSpPr>
            <a:spLocks noGrp="1"/>
          </p:cNvSpPr>
          <p:nvPr>
            <p:ph idx="1"/>
          </p:nvPr>
        </p:nvSpPr>
        <p:spPr/>
        <p:txBody>
          <a:bodyPr/>
          <a:lstStyle/>
          <a:p>
            <a:endParaRPr lang="zh-TW" altLang="en-US" smtClean="0"/>
          </a:p>
        </p:txBody>
      </p:sp>
      <p:pic>
        <p:nvPicPr>
          <p:cNvPr id="25603" name="Picture 2"/>
          <p:cNvPicPr>
            <a:picLocks noChangeAspect="1" noChangeArrowheads="1"/>
          </p:cNvPicPr>
          <p:nvPr/>
        </p:nvPicPr>
        <p:blipFill>
          <a:blip r:embed="rId2" cstate="print"/>
          <a:srcRect/>
          <a:stretch>
            <a:fillRect/>
          </a:stretch>
        </p:blipFill>
        <p:spPr bwMode="auto">
          <a:xfrm>
            <a:off x="1219200" y="1981200"/>
            <a:ext cx="6746754" cy="4648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cstate="print"/>
          <a:srcRect/>
          <a:stretch>
            <a:fillRect/>
          </a:stretch>
        </p:blipFill>
        <p:spPr bwMode="auto">
          <a:xfrm>
            <a:off x="-36062" y="304800"/>
            <a:ext cx="9256262" cy="6324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p:cNvPicPr>
            <a:picLocks noChangeAspect="1" noChangeArrowheads="1"/>
          </p:cNvPicPr>
          <p:nvPr/>
        </p:nvPicPr>
        <p:blipFill>
          <a:blip r:embed="rId2" cstate="print"/>
          <a:srcRect/>
          <a:stretch>
            <a:fillRect/>
          </a:stretch>
        </p:blipFill>
        <p:spPr bwMode="auto">
          <a:xfrm>
            <a:off x="271360" y="381000"/>
            <a:ext cx="4529240" cy="6172200"/>
          </a:xfrm>
          <a:prstGeom prst="rect">
            <a:avLst/>
          </a:prstGeom>
          <a:noFill/>
          <a:ln w="9525">
            <a:noFill/>
            <a:miter lim="800000"/>
            <a:headEnd/>
            <a:tailEnd/>
          </a:ln>
        </p:spPr>
      </p:pic>
      <p:pic>
        <p:nvPicPr>
          <p:cNvPr id="7" name="Picture 51" descr="CashBack.png"/>
          <p:cNvPicPr>
            <a:picLocks noChangeAspect="1"/>
          </p:cNvPicPr>
          <p:nvPr/>
        </p:nvPicPr>
        <p:blipFill>
          <a:blip r:embed="rId3" cstate="print"/>
          <a:srcRect/>
          <a:stretch>
            <a:fillRect/>
          </a:stretch>
        </p:blipFill>
        <p:spPr bwMode="auto">
          <a:xfrm>
            <a:off x="5257800" y="3810000"/>
            <a:ext cx="3511550" cy="579438"/>
          </a:xfrm>
          <a:prstGeom prst="rect">
            <a:avLst/>
          </a:prstGeom>
          <a:noFill/>
          <a:ln w="9525">
            <a:noFill/>
            <a:miter lim="800000"/>
            <a:headEnd/>
            <a:tailEnd/>
          </a:ln>
        </p:spPr>
      </p:pic>
      <p:sp>
        <p:nvSpPr>
          <p:cNvPr id="10" name="矩形 9"/>
          <p:cNvSpPr/>
          <p:nvPr/>
        </p:nvSpPr>
        <p:spPr>
          <a:xfrm>
            <a:off x="5638800" y="1752600"/>
            <a:ext cx="249299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BV</a:t>
            </a:r>
            <a:r>
              <a:rPr lang="en-US" altLang="zh-TW"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altLang="zh-TW"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IBV</a:t>
            </a:r>
            <a:endParaRPr lang="zh-TW"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Vertical Text Placeholder 2"/>
          <p:cNvSpPr>
            <a:spLocks noGrp="1"/>
          </p:cNvSpPr>
          <p:nvPr>
            <p:ph type="body" orient="vert"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57B8E99-02F5-46A3-ACD7-9026E0C45D24}" type="slidenum">
              <a:rPr lang="en-US" smtClean="0"/>
              <a:pPr/>
              <a:t>32</a:t>
            </a:fld>
            <a:endParaRPr lang="en-US"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17600" y="0"/>
            <a:ext cx="6997700" cy="6997700"/>
          </a:xfrm>
          <a:prstGeom prst="rect">
            <a:avLst/>
          </a:prstGeom>
        </p:spPr>
      </p:pic>
    </p:spTree>
    <p:extLst>
      <p:ext uri="{BB962C8B-B14F-4D97-AF65-F5344CB8AC3E}">
        <p14:creationId xmlns="" xmlns:p14="http://schemas.microsoft.com/office/powerpoint/2010/main" val="9689925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a:stretch>
            <a:fillRect/>
          </a:stretch>
        </p:blipFill>
        <p:spPr bwMode="auto">
          <a:xfrm>
            <a:off x="674688" y="1970088"/>
            <a:ext cx="8021637" cy="4868862"/>
          </a:xfrm>
          <a:prstGeom prst="rect">
            <a:avLst/>
          </a:prstGeom>
          <a:noFill/>
          <a:ln w="9525">
            <a:noFill/>
            <a:miter lim="800000"/>
            <a:headEnd/>
            <a:tailEnd/>
          </a:ln>
        </p:spPr>
      </p:pic>
      <p:pic>
        <p:nvPicPr>
          <p:cNvPr id="50178" name="Picture 1"/>
          <p:cNvPicPr>
            <a:picLocks noChangeAspect="1"/>
          </p:cNvPicPr>
          <p:nvPr/>
        </p:nvPicPr>
        <p:blipFill>
          <a:blip r:embed="rId3" cstate="print"/>
          <a:srcRect/>
          <a:stretch>
            <a:fillRect/>
          </a:stretch>
        </p:blipFill>
        <p:spPr bwMode="auto">
          <a:xfrm>
            <a:off x="66675" y="1674813"/>
            <a:ext cx="8618538" cy="4854575"/>
          </a:xfrm>
          <a:prstGeom prst="rect">
            <a:avLst/>
          </a:prstGeom>
          <a:noFill/>
          <a:ln w="9525">
            <a:noFill/>
            <a:miter lim="800000"/>
            <a:headEnd/>
            <a:tailEnd/>
          </a:ln>
        </p:spPr>
      </p:pic>
      <p:pic>
        <p:nvPicPr>
          <p:cNvPr id="9" name="Picture 8"/>
          <p:cNvPicPr>
            <a:picLocks noChangeAspect="1"/>
          </p:cNvPicPr>
          <p:nvPr/>
        </p:nvPicPr>
        <p:blipFill>
          <a:blip r:embed="rId4" cstate="print"/>
          <a:srcRect/>
          <a:stretch>
            <a:fillRect/>
          </a:stretch>
        </p:blipFill>
        <p:spPr bwMode="auto">
          <a:xfrm>
            <a:off x="1555750" y="1839913"/>
            <a:ext cx="6237288" cy="3328987"/>
          </a:xfrm>
          <a:prstGeom prst="rect">
            <a:avLst/>
          </a:prstGeom>
          <a:noFill/>
          <a:ln w="9525">
            <a:noFill/>
            <a:miter lim="800000"/>
            <a:headEnd/>
            <a:tailEnd/>
          </a:ln>
        </p:spPr>
      </p:pic>
      <p:pic>
        <p:nvPicPr>
          <p:cNvPr id="6" name="Picture 5"/>
          <p:cNvPicPr>
            <a:picLocks noChangeAspect="1"/>
          </p:cNvPicPr>
          <p:nvPr/>
        </p:nvPicPr>
        <p:blipFill>
          <a:blip r:embed="rId5" cstate="print"/>
          <a:srcRect/>
          <a:stretch>
            <a:fillRect/>
          </a:stretch>
        </p:blipFill>
        <p:spPr bwMode="auto">
          <a:xfrm>
            <a:off x="1855788" y="2111375"/>
            <a:ext cx="5651500" cy="382588"/>
          </a:xfrm>
          <a:prstGeom prst="rect">
            <a:avLst/>
          </a:prstGeom>
          <a:noFill/>
          <a:ln w="9525">
            <a:noFill/>
            <a:miter lim="800000"/>
            <a:headEnd/>
            <a:tailEnd/>
          </a:ln>
        </p:spPr>
      </p:pic>
      <p:sp>
        <p:nvSpPr>
          <p:cNvPr id="7" name="TextBox 6"/>
          <p:cNvSpPr txBox="1">
            <a:spLocks noChangeArrowheads="1"/>
          </p:cNvSpPr>
          <p:nvPr/>
        </p:nvSpPr>
        <p:spPr bwMode="auto">
          <a:xfrm>
            <a:off x="382588" y="990600"/>
            <a:ext cx="8240712" cy="757130"/>
          </a:xfrm>
          <a:prstGeom prst="rect">
            <a:avLst/>
          </a:prstGeom>
          <a:noFill/>
          <a:ln w="9525">
            <a:noFill/>
            <a:miter lim="800000"/>
            <a:headEnd/>
            <a:tailEnd/>
          </a:ln>
        </p:spPr>
        <p:txBody>
          <a:bodyPr>
            <a:spAutoFit/>
          </a:bodyPr>
          <a:lstStyle/>
          <a:p>
            <a:pPr defTabSz="457200">
              <a:lnSpc>
                <a:spcPct val="90000"/>
              </a:lnSpc>
            </a:pPr>
            <a:r>
              <a:rPr lang="zh-TW" altLang="en-US" sz="1600" dirty="0">
                <a:solidFill>
                  <a:srgbClr val="042555"/>
                </a:solidFill>
                <a:latin typeface="華康儷中黑" pitchFamily="49" charset="-120"/>
                <a:ea typeface="華康儷中黑" pitchFamily="49" charset="-120"/>
                <a:cs typeface="儷黑 Pro"/>
              </a:rPr>
              <a:t>零售、擴大分銷、優惠顧客透過你的入門網站訂購、購買產品自用與以口碑相傳方式</a:t>
            </a:r>
            <a:r>
              <a:rPr lang="zh-TW" altLang="en-US" sz="1600" dirty="0" smtClean="0">
                <a:solidFill>
                  <a:srgbClr val="042555"/>
                </a:solidFill>
                <a:latin typeface="華康儷中黑" pitchFamily="49" charset="-120"/>
                <a:ea typeface="華康儷中黑" pitchFamily="49" charset="-120"/>
                <a:cs typeface="儷黑 Pro"/>
              </a:rPr>
              <a:t>宣傳</a:t>
            </a:r>
            <a:endParaRPr lang="en-US" altLang="zh-TW" sz="1600" dirty="0" smtClean="0">
              <a:solidFill>
                <a:srgbClr val="042555"/>
              </a:solidFill>
              <a:latin typeface="華康儷中黑" pitchFamily="49" charset="-120"/>
              <a:ea typeface="華康儷中黑" pitchFamily="49" charset="-120"/>
              <a:cs typeface="儷黑 Pro"/>
            </a:endParaRPr>
          </a:p>
          <a:p>
            <a:pPr defTabSz="457200">
              <a:lnSpc>
                <a:spcPct val="90000"/>
              </a:lnSpc>
            </a:pPr>
            <a:r>
              <a:rPr lang="en-US" altLang="zh-TW" sz="1600" b="1" dirty="0" smtClean="0">
                <a:solidFill>
                  <a:srgbClr val="042555"/>
                </a:solidFill>
                <a:latin typeface="+mn-lt"/>
                <a:cs typeface="Arial"/>
              </a:rPr>
              <a:t>Retail sales, expanding distribution, preferred customers ordering through your website, personal use and word-of-mouth advertising</a:t>
            </a:r>
            <a:r>
              <a:rPr lang="zh-TW" altLang="en-US" sz="1600" dirty="0" smtClean="0">
                <a:solidFill>
                  <a:srgbClr val="042555"/>
                </a:solidFill>
                <a:latin typeface="+mn-lt"/>
                <a:ea typeface="華康儷中黑" pitchFamily="49" charset="-120"/>
                <a:cs typeface="儷黑 Pro"/>
              </a:rPr>
              <a:t> </a:t>
            </a:r>
            <a:endParaRPr lang="zh-TW" altLang="en-US" sz="1600" dirty="0">
              <a:solidFill>
                <a:srgbClr val="042555"/>
              </a:solidFill>
              <a:latin typeface="+mn-lt"/>
              <a:ea typeface="華康儷中黑" pitchFamily="49" charset="-120"/>
              <a:cs typeface="儷黑 Pro"/>
            </a:endParaRPr>
          </a:p>
        </p:txBody>
      </p:sp>
      <p:pic>
        <p:nvPicPr>
          <p:cNvPr id="50182" name="Picture 7"/>
          <p:cNvPicPr>
            <a:picLocks noChangeAspect="1"/>
          </p:cNvPicPr>
          <p:nvPr/>
        </p:nvPicPr>
        <p:blipFill>
          <a:blip r:embed="rId6" cstate="print"/>
          <a:srcRect/>
          <a:stretch>
            <a:fillRect/>
          </a:stretch>
        </p:blipFill>
        <p:spPr bwMode="auto">
          <a:xfrm>
            <a:off x="420688" y="116775"/>
            <a:ext cx="8440737" cy="685800"/>
          </a:xfrm>
          <a:prstGeom prst="rect">
            <a:avLst/>
          </a:prstGeom>
          <a:noFill/>
          <a:ln w="9525">
            <a:noFill/>
            <a:miter lim="800000"/>
            <a:headEnd/>
            <a:tailEnd/>
          </a:ln>
        </p:spPr>
      </p:pic>
      <p:pic>
        <p:nvPicPr>
          <p:cNvPr id="50183" name="Picture 6" descr="C:\Users\user\Dropbox\MA Convention\ShoppingAnnuity-2013 RoseCalvin\shoppingAnnuity\PET-OPC.jpg"/>
          <p:cNvPicPr>
            <a:picLocks noChangeAspect="1" noChangeArrowheads="1"/>
          </p:cNvPicPr>
          <p:nvPr/>
        </p:nvPicPr>
        <p:blipFill>
          <a:blip r:embed="rId7" cstate="print"/>
          <a:srcRect/>
          <a:stretch>
            <a:fillRect/>
          </a:stretch>
        </p:blipFill>
        <p:spPr bwMode="auto">
          <a:xfrm>
            <a:off x="892175" y="2743200"/>
            <a:ext cx="784225" cy="957263"/>
          </a:xfrm>
          <a:prstGeom prst="rect">
            <a:avLst/>
          </a:prstGeom>
          <a:noFill/>
          <a:ln w="9525">
            <a:noFill/>
            <a:miter lim="800000"/>
            <a:headEnd/>
            <a:tailEnd/>
          </a:ln>
        </p:spPr>
      </p:pic>
      <p:pic>
        <p:nvPicPr>
          <p:cNvPr id="50184" name="Picture 7" descr="C:\Users\user\Dropbox\MA Convention\ShoppingAnnuity-2013 RoseCalvin\shoppingAnnuity\Shower.jpg"/>
          <p:cNvPicPr>
            <a:picLocks noChangeAspect="1" noChangeArrowheads="1"/>
          </p:cNvPicPr>
          <p:nvPr/>
        </p:nvPicPr>
        <p:blipFill>
          <a:blip r:embed="rId8" cstate="print"/>
          <a:srcRect/>
          <a:stretch>
            <a:fillRect/>
          </a:stretch>
        </p:blipFill>
        <p:spPr bwMode="auto">
          <a:xfrm>
            <a:off x="7620000" y="2743200"/>
            <a:ext cx="465138" cy="914400"/>
          </a:xfrm>
          <a:prstGeom prst="rect">
            <a:avLst/>
          </a:prstGeom>
          <a:noFill/>
          <a:ln w="9525">
            <a:noFill/>
            <a:miter lim="800000"/>
            <a:headEnd/>
            <a:tailEnd/>
          </a:ln>
        </p:spPr>
      </p:pic>
      <p:pic>
        <p:nvPicPr>
          <p:cNvPr id="50185" name="Picture 8" descr="C:\Users\user\Dropbox\MA Convention\ShoppingAnnuity-2013 RoseCalvin\shoppingAnnuity\Motives.jpg"/>
          <p:cNvPicPr>
            <a:picLocks noChangeAspect="1" noChangeArrowheads="1"/>
          </p:cNvPicPr>
          <p:nvPr/>
        </p:nvPicPr>
        <p:blipFill>
          <a:blip r:embed="rId9" cstate="print"/>
          <a:srcRect/>
          <a:stretch>
            <a:fillRect/>
          </a:stretch>
        </p:blipFill>
        <p:spPr bwMode="auto">
          <a:xfrm>
            <a:off x="4754563" y="4724400"/>
            <a:ext cx="1493837" cy="1089025"/>
          </a:xfrm>
          <a:prstGeom prst="rect">
            <a:avLst/>
          </a:prstGeom>
          <a:noFill/>
          <a:ln w="9525">
            <a:noFill/>
            <a:miter lim="800000"/>
            <a:headEnd/>
            <a:tailEnd/>
          </a:ln>
        </p:spPr>
      </p:pic>
      <p:pic>
        <p:nvPicPr>
          <p:cNvPr id="50186" name="Picture 9" descr="C:\Users\user\Dropbox\MA Convention\ShoppingAnnuity-2013 RoseCalvin\shoppingAnnuity\Snap.jpg"/>
          <p:cNvPicPr>
            <a:picLocks noChangeAspect="1" noChangeArrowheads="1"/>
          </p:cNvPicPr>
          <p:nvPr/>
        </p:nvPicPr>
        <p:blipFill>
          <a:blip r:embed="rId10" cstate="print"/>
          <a:srcRect/>
          <a:stretch>
            <a:fillRect/>
          </a:stretch>
        </p:blipFill>
        <p:spPr bwMode="auto">
          <a:xfrm>
            <a:off x="4724400" y="2971800"/>
            <a:ext cx="1258888" cy="762000"/>
          </a:xfrm>
          <a:prstGeom prst="rect">
            <a:avLst/>
          </a:prstGeom>
          <a:noFill/>
          <a:ln w="9525">
            <a:noFill/>
            <a:miter lim="800000"/>
            <a:headEnd/>
            <a:tailEnd/>
          </a:ln>
        </p:spPr>
      </p:pic>
      <p:pic>
        <p:nvPicPr>
          <p:cNvPr id="50187" name="Picture 10" descr="C:\Users\user\Dropbox\MA Convention\ShoppingAnnuity-2013 RoseCalvin\shoppingAnnuity\detox.jpg"/>
          <p:cNvPicPr>
            <a:picLocks noChangeAspect="1" noChangeArrowheads="1"/>
          </p:cNvPicPr>
          <p:nvPr/>
        </p:nvPicPr>
        <p:blipFill>
          <a:blip r:embed="rId11" cstate="print"/>
          <a:srcRect/>
          <a:stretch>
            <a:fillRect/>
          </a:stretch>
        </p:blipFill>
        <p:spPr bwMode="auto">
          <a:xfrm>
            <a:off x="8042275" y="5029200"/>
            <a:ext cx="1025525" cy="1209675"/>
          </a:xfrm>
          <a:prstGeom prst="rect">
            <a:avLst/>
          </a:prstGeom>
          <a:noFill/>
          <a:ln w="9525">
            <a:noFill/>
            <a:miter lim="800000"/>
            <a:headEnd/>
            <a:tailEnd/>
          </a:ln>
        </p:spPr>
      </p:pic>
      <p:pic>
        <p:nvPicPr>
          <p:cNvPr id="50188" name="Picture 11" descr="C:\Users\user\Dropbox\MA Convention\ShoppingAnnuity-2013 RoseCalvin\shoppingAnnuity\Health.jpg"/>
          <p:cNvPicPr>
            <a:picLocks noChangeAspect="1" noChangeArrowheads="1"/>
          </p:cNvPicPr>
          <p:nvPr/>
        </p:nvPicPr>
        <p:blipFill>
          <a:blip r:embed="rId12" cstate="print"/>
          <a:srcRect/>
          <a:stretch>
            <a:fillRect/>
          </a:stretch>
        </p:blipFill>
        <p:spPr bwMode="auto">
          <a:xfrm>
            <a:off x="3190875" y="4976813"/>
            <a:ext cx="1228725" cy="1119187"/>
          </a:xfrm>
          <a:prstGeom prst="rect">
            <a:avLst/>
          </a:prstGeom>
          <a:noFill/>
          <a:ln w="9525">
            <a:noFill/>
            <a:miter lim="800000"/>
            <a:headEnd/>
            <a:tailEnd/>
          </a:ln>
        </p:spPr>
      </p:pic>
      <p:pic>
        <p:nvPicPr>
          <p:cNvPr id="50189" name="Picture 2"/>
          <p:cNvPicPr>
            <a:picLocks noChangeAspect="1" noChangeArrowheads="1"/>
          </p:cNvPicPr>
          <p:nvPr/>
        </p:nvPicPr>
        <p:blipFill>
          <a:blip r:embed="rId13" cstate="print"/>
          <a:srcRect/>
          <a:stretch>
            <a:fillRect/>
          </a:stretch>
        </p:blipFill>
        <p:spPr bwMode="auto">
          <a:xfrm>
            <a:off x="0" y="5638800"/>
            <a:ext cx="557213" cy="481013"/>
          </a:xfrm>
          <a:prstGeom prst="rect">
            <a:avLst/>
          </a:prstGeom>
          <a:noFill/>
          <a:ln w="9525">
            <a:noFill/>
            <a:miter lim="800000"/>
            <a:headEnd/>
            <a:tailEnd/>
          </a:ln>
        </p:spPr>
      </p:pic>
      <p:pic>
        <p:nvPicPr>
          <p:cNvPr id="50190" name="Picture 3"/>
          <p:cNvPicPr>
            <a:picLocks noChangeAspect="1" noChangeArrowheads="1"/>
          </p:cNvPicPr>
          <p:nvPr/>
        </p:nvPicPr>
        <p:blipFill>
          <a:blip r:embed="rId14" cstate="print"/>
          <a:srcRect/>
          <a:stretch>
            <a:fillRect/>
          </a:stretch>
        </p:blipFill>
        <p:spPr bwMode="auto">
          <a:xfrm>
            <a:off x="0" y="4038600"/>
            <a:ext cx="900113" cy="381000"/>
          </a:xfrm>
          <a:prstGeom prst="rect">
            <a:avLst/>
          </a:prstGeom>
          <a:noFill/>
          <a:ln w="9525">
            <a:noFill/>
            <a:miter lim="800000"/>
            <a:headEnd/>
            <a:tailEnd/>
          </a:ln>
        </p:spPr>
      </p:pic>
      <p:sp>
        <p:nvSpPr>
          <p:cNvPr id="16" name="TextBox 15"/>
          <p:cNvSpPr txBox="1"/>
          <p:nvPr/>
        </p:nvSpPr>
        <p:spPr>
          <a:xfrm>
            <a:off x="425668" y="683296"/>
            <a:ext cx="6508532" cy="369332"/>
          </a:xfrm>
          <a:prstGeom prst="rect">
            <a:avLst/>
          </a:prstGeom>
          <a:noFill/>
        </p:spPr>
        <p:txBody>
          <a:bodyPr wrap="square" rtlCol="0">
            <a:spAutoFit/>
          </a:bodyPr>
          <a:lstStyle/>
          <a:p>
            <a:r>
              <a:rPr lang="en-US" altLang="zh-TW" b="1" dirty="0" smtClean="0">
                <a:solidFill>
                  <a:srgbClr val="139FC9"/>
                </a:solidFill>
                <a:latin typeface="+mj-lt"/>
                <a:cs typeface="Arial" pitchFamily="34" charset="0"/>
              </a:rPr>
              <a:t>THE SYSTEM SEARCHES FOR BV &amp; IBV TO INFINITY</a:t>
            </a:r>
            <a:endParaRPr lang="zh-TW" altLang="en-US" b="1" dirty="0" smtClean="0">
              <a:solidFill>
                <a:srgbClr val="139FC9"/>
              </a:solidFill>
              <a:latin typeface="+mj-lt"/>
              <a:cs typeface="Arial" pitchFamily="34" charset="0"/>
            </a:endParaRPr>
          </a:p>
        </p:txBody>
      </p:sp>
      <p:sp>
        <p:nvSpPr>
          <p:cNvPr id="18" name="TextBox 17"/>
          <p:cNvSpPr txBox="1"/>
          <p:nvPr/>
        </p:nvSpPr>
        <p:spPr>
          <a:xfrm>
            <a:off x="1403132" y="2362200"/>
            <a:ext cx="1826170" cy="338554"/>
          </a:xfrm>
          <a:prstGeom prst="rect">
            <a:avLst/>
          </a:prstGeom>
          <a:noFill/>
        </p:spPr>
        <p:txBody>
          <a:bodyPr wrap="square" rtlCol="0">
            <a:spAutoFit/>
          </a:bodyPr>
          <a:lstStyle/>
          <a:p>
            <a:pPr algn="r"/>
            <a:r>
              <a:rPr lang="en-US" altLang="zh-TW" sz="1600" b="1" dirty="0" smtClean="0">
                <a:solidFill>
                  <a:schemeClr val="bg1"/>
                </a:solidFill>
                <a:latin typeface="+mj-lt"/>
                <a:cs typeface="Arial"/>
              </a:rPr>
              <a:t>System Search</a:t>
            </a:r>
            <a:endParaRPr lang="zh-TW" altLang="en-US" sz="1600" b="1" dirty="0" smtClean="0">
              <a:solidFill>
                <a:schemeClr val="bg1"/>
              </a:solidFill>
              <a:latin typeface="+mj-lt"/>
              <a:cs typeface="Arial"/>
            </a:endParaRPr>
          </a:p>
        </p:txBody>
      </p:sp>
      <p:sp>
        <p:nvSpPr>
          <p:cNvPr id="19" name="TextBox 18"/>
          <p:cNvSpPr txBox="1"/>
          <p:nvPr/>
        </p:nvSpPr>
        <p:spPr>
          <a:xfrm>
            <a:off x="5722580" y="2397825"/>
            <a:ext cx="1826170" cy="338554"/>
          </a:xfrm>
          <a:prstGeom prst="rect">
            <a:avLst/>
          </a:prstGeom>
          <a:noFill/>
        </p:spPr>
        <p:txBody>
          <a:bodyPr wrap="square" rtlCol="0">
            <a:spAutoFit/>
          </a:bodyPr>
          <a:lstStyle/>
          <a:p>
            <a:pPr algn="r"/>
            <a:r>
              <a:rPr lang="en-US" altLang="zh-TW" sz="1600" b="1" dirty="0" smtClean="0">
                <a:solidFill>
                  <a:schemeClr val="bg1"/>
                </a:solidFill>
                <a:latin typeface="+mj-lt"/>
                <a:cs typeface="Arial"/>
              </a:rPr>
              <a:t>System Search</a:t>
            </a:r>
            <a:endParaRPr lang="zh-TW" altLang="en-US" sz="1600" b="1" dirty="0" smtClean="0">
              <a:solidFill>
                <a:schemeClr val="bg1"/>
              </a:solidFill>
              <a:latin typeface="+mj-lt"/>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向右箭號 60"/>
          <p:cNvSpPr>
            <a:spLocks noChangeArrowheads="1"/>
          </p:cNvSpPr>
          <p:nvPr/>
        </p:nvSpPr>
        <p:spPr bwMode="auto">
          <a:xfrm>
            <a:off x="3657600" y="2743200"/>
            <a:ext cx="4038600" cy="685800"/>
          </a:xfrm>
          <a:prstGeom prst="rightArrow">
            <a:avLst>
              <a:gd name="adj1" fmla="val 50000"/>
              <a:gd name="adj2" fmla="val 50001"/>
            </a:avLst>
          </a:prstGeom>
          <a:solidFill>
            <a:schemeClr val="accent1"/>
          </a:solidFill>
          <a:ln w="9525" algn="ctr">
            <a:solidFill>
              <a:schemeClr val="tx1"/>
            </a:solidFill>
            <a:round/>
            <a:headEnd/>
            <a:tailEnd/>
          </a:ln>
        </p:spPr>
        <p:txBody>
          <a:bodyPr/>
          <a:lstStyle/>
          <a:p>
            <a:pPr eaLnBrk="0" hangingPunct="0"/>
            <a:endParaRPr lang="zh-TW" altLang="en-US" sz="4000"/>
          </a:p>
        </p:txBody>
      </p:sp>
      <p:sp>
        <p:nvSpPr>
          <p:cNvPr id="4813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zh-TW" altLang="zh-TW">
              <a:solidFill>
                <a:srgbClr val="000000"/>
              </a:solidFill>
              <a:latin typeface="Verdana" pitchFamily="34" charset="0"/>
              <a:ea typeface="新細明體" pitchFamily="18" charset="-120"/>
            </a:endParaRPr>
          </a:p>
        </p:txBody>
      </p:sp>
      <p:sp>
        <p:nvSpPr>
          <p:cNvPr id="48131" name="Rectangle 4"/>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zh-TW" altLang="zh-TW">
              <a:solidFill>
                <a:srgbClr val="000000"/>
              </a:solidFill>
              <a:latin typeface="Verdana" pitchFamily="34" charset="0"/>
              <a:ea typeface="新細明體" pitchFamily="18" charset="-120"/>
            </a:endParaRPr>
          </a:p>
        </p:txBody>
      </p:sp>
      <p:pic>
        <p:nvPicPr>
          <p:cNvPr id="48133" name="Picture 7" descr="Newsweek_Facebook02"/>
          <p:cNvPicPr>
            <a:picLocks noChangeAspect="1" noChangeArrowheads="1"/>
          </p:cNvPicPr>
          <p:nvPr/>
        </p:nvPicPr>
        <p:blipFill>
          <a:blip r:embed="rId3" cstate="print"/>
          <a:srcRect/>
          <a:stretch>
            <a:fillRect/>
          </a:stretch>
        </p:blipFill>
        <p:spPr bwMode="auto">
          <a:xfrm>
            <a:off x="214313" y="23813"/>
            <a:ext cx="3221037" cy="6858000"/>
          </a:xfrm>
          <a:prstGeom prst="rect">
            <a:avLst/>
          </a:prstGeom>
          <a:noFill/>
          <a:ln w="9525">
            <a:noFill/>
            <a:miter lim="800000"/>
            <a:headEnd/>
            <a:tailEnd/>
          </a:ln>
        </p:spPr>
      </p:pic>
      <p:sp>
        <p:nvSpPr>
          <p:cNvPr id="35" name="Rectangle 34"/>
          <p:cNvSpPr/>
          <p:nvPr/>
        </p:nvSpPr>
        <p:spPr>
          <a:xfrm>
            <a:off x="214313" y="0"/>
            <a:ext cx="3286125" cy="6858000"/>
          </a:xfrm>
          <a:prstGeom prst="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zh-TW">
              <a:solidFill>
                <a:srgbClr val="FFFFFF"/>
              </a:solidFill>
              <a:ea typeface="新細明體" pitchFamily="18" charset="-120"/>
            </a:endParaRPr>
          </a:p>
        </p:txBody>
      </p:sp>
      <p:grpSp>
        <p:nvGrpSpPr>
          <p:cNvPr id="2" name="Group 14"/>
          <p:cNvGrpSpPr>
            <a:grpSpLocks/>
          </p:cNvGrpSpPr>
          <p:nvPr/>
        </p:nvGrpSpPr>
        <p:grpSpPr bwMode="auto">
          <a:xfrm rot="5400000">
            <a:off x="128588" y="271462"/>
            <a:ext cx="3143250" cy="6600825"/>
            <a:chOff x="1633207" y="154168"/>
            <a:chExt cx="5961542" cy="6781800"/>
          </a:xfrm>
        </p:grpSpPr>
        <p:cxnSp>
          <p:nvCxnSpPr>
            <p:cNvPr id="16" name="Straight Connector 15"/>
            <p:cNvCxnSpPr>
              <a:stCxn id="18" idx="0"/>
            </p:cNvCxnSpPr>
            <p:nvPr/>
          </p:nvCxnSpPr>
          <p:spPr>
            <a:xfrm rot="16200000" flipH="1">
              <a:off x="2667489" y="2099282"/>
              <a:ext cx="6705142" cy="289646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28162" y="2173493"/>
              <a:ext cx="6703512" cy="289646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8172" name="Picture 2"/>
            <p:cNvPicPr>
              <a:picLocks noChangeAspect="1" noChangeArrowheads="1"/>
            </p:cNvPicPr>
            <p:nvPr/>
          </p:nvPicPr>
          <p:blipFill>
            <a:blip r:embed="rId4" cstate="print"/>
            <a:srcRect/>
            <a:stretch>
              <a:fillRect/>
            </a:stretch>
          </p:blipFill>
          <p:spPr bwMode="auto">
            <a:xfrm>
              <a:off x="4121150" y="154169"/>
              <a:ext cx="901700" cy="1003300"/>
            </a:xfrm>
            <a:prstGeom prst="rect">
              <a:avLst/>
            </a:prstGeom>
            <a:noFill/>
            <a:ln w="9525">
              <a:noFill/>
              <a:miter lim="800000"/>
              <a:headEnd/>
              <a:tailEnd/>
            </a:ln>
          </p:spPr>
        </p:pic>
        <p:pic>
          <p:nvPicPr>
            <p:cNvPr id="48173" name="Picture 4"/>
            <p:cNvPicPr>
              <a:picLocks noChangeAspect="1" noChangeArrowheads="1"/>
            </p:cNvPicPr>
            <p:nvPr/>
          </p:nvPicPr>
          <p:blipFill>
            <a:blip r:embed="rId5" cstate="print"/>
            <a:srcRect/>
            <a:stretch>
              <a:fillRect/>
            </a:stretch>
          </p:blipFill>
          <p:spPr bwMode="auto">
            <a:xfrm>
              <a:off x="2569534" y="3322670"/>
              <a:ext cx="647700" cy="635000"/>
            </a:xfrm>
            <a:prstGeom prst="rect">
              <a:avLst/>
            </a:prstGeom>
            <a:noFill/>
            <a:ln w="9525">
              <a:noFill/>
              <a:miter lim="800000"/>
              <a:headEnd/>
              <a:tailEnd/>
            </a:ln>
          </p:spPr>
        </p:pic>
        <p:pic>
          <p:nvPicPr>
            <p:cNvPr id="48174" name="Picture 5"/>
            <p:cNvPicPr>
              <a:picLocks noChangeAspect="1" noChangeArrowheads="1"/>
            </p:cNvPicPr>
            <p:nvPr/>
          </p:nvPicPr>
          <p:blipFill>
            <a:blip r:embed="rId6" cstate="print"/>
            <a:srcRect/>
            <a:stretch>
              <a:fillRect/>
            </a:stretch>
          </p:blipFill>
          <p:spPr bwMode="auto">
            <a:xfrm>
              <a:off x="7347099" y="6551431"/>
              <a:ext cx="247650" cy="238125"/>
            </a:xfrm>
            <a:prstGeom prst="rect">
              <a:avLst/>
            </a:prstGeom>
            <a:noFill/>
            <a:ln w="9525">
              <a:noFill/>
              <a:miter lim="800000"/>
              <a:headEnd/>
              <a:tailEnd/>
            </a:ln>
          </p:spPr>
        </p:pic>
        <p:pic>
          <p:nvPicPr>
            <p:cNvPr id="48175" name="Picture 6"/>
            <p:cNvPicPr>
              <a:picLocks noChangeAspect="1" noChangeArrowheads="1"/>
            </p:cNvPicPr>
            <p:nvPr/>
          </p:nvPicPr>
          <p:blipFill>
            <a:blip r:embed="rId7" cstate="print"/>
            <a:srcRect/>
            <a:stretch>
              <a:fillRect/>
            </a:stretch>
          </p:blipFill>
          <p:spPr bwMode="auto">
            <a:xfrm>
              <a:off x="1633207" y="6511776"/>
              <a:ext cx="238125" cy="238125"/>
            </a:xfrm>
            <a:prstGeom prst="rect">
              <a:avLst/>
            </a:prstGeom>
            <a:noFill/>
            <a:ln w="9525">
              <a:noFill/>
              <a:miter lim="800000"/>
              <a:headEnd/>
              <a:tailEnd/>
            </a:ln>
          </p:spPr>
        </p:pic>
        <p:pic>
          <p:nvPicPr>
            <p:cNvPr id="48176" name="Picture 8"/>
            <p:cNvPicPr>
              <a:picLocks noChangeAspect="1" noChangeArrowheads="1"/>
            </p:cNvPicPr>
            <p:nvPr/>
          </p:nvPicPr>
          <p:blipFill>
            <a:blip r:embed="rId8" cstate="print"/>
            <a:srcRect/>
            <a:stretch>
              <a:fillRect/>
            </a:stretch>
          </p:blipFill>
          <p:spPr bwMode="auto">
            <a:xfrm>
              <a:off x="3429000" y="1306033"/>
              <a:ext cx="952500" cy="939800"/>
            </a:xfrm>
            <a:prstGeom prst="rect">
              <a:avLst/>
            </a:prstGeom>
            <a:noFill/>
            <a:ln w="9525">
              <a:noFill/>
              <a:miter lim="800000"/>
              <a:headEnd/>
              <a:tailEnd/>
            </a:ln>
          </p:spPr>
        </p:pic>
        <p:pic>
          <p:nvPicPr>
            <p:cNvPr id="48177" name="Picture 9"/>
            <p:cNvPicPr>
              <a:picLocks noChangeAspect="1" noChangeArrowheads="1"/>
            </p:cNvPicPr>
            <p:nvPr/>
          </p:nvPicPr>
          <p:blipFill>
            <a:blip r:embed="rId9" cstate="print"/>
            <a:srcRect/>
            <a:stretch>
              <a:fillRect/>
            </a:stretch>
          </p:blipFill>
          <p:spPr bwMode="auto">
            <a:xfrm>
              <a:off x="5543997" y="2436631"/>
              <a:ext cx="800100" cy="800100"/>
            </a:xfrm>
            <a:prstGeom prst="rect">
              <a:avLst/>
            </a:prstGeom>
            <a:noFill/>
            <a:ln w="9525">
              <a:noFill/>
              <a:miter lim="800000"/>
              <a:headEnd/>
              <a:tailEnd/>
            </a:ln>
          </p:spPr>
        </p:pic>
        <p:pic>
          <p:nvPicPr>
            <p:cNvPr id="48178" name="Picture 10"/>
            <p:cNvPicPr>
              <a:picLocks noChangeAspect="1" noChangeArrowheads="1"/>
            </p:cNvPicPr>
            <p:nvPr/>
          </p:nvPicPr>
          <p:blipFill>
            <a:blip r:embed="rId10" cstate="print"/>
            <a:srcRect/>
            <a:stretch>
              <a:fillRect/>
            </a:stretch>
          </p:blipFill>
          <p:spPr bwMode="auto">
            <a:xfrm>
              <a:off x="7075967" y="5931198"/>
              <a:ext cx="482600" cy="482600"/>
            </a:xfrm>
            <a:prstGeom prst="rect">
              <a:avLst/>
            </a:prstGeom>
            <a:noFill/>
            <a:ln w="9525">
              <a:noFill/>
              <a:miter lim="800000"/>
              <a:headEnd/>
              <a:tailEnd/>
            </a:ln>
          </p:spPr>
        </p:pic>
        <p:pic>
          <p:nvPicPr>
            <p:cNvPr id="48179" name="Picture 11"/>
            <p:cNvPicPr>
              <a:picLocks noChangeAspect="1" noChangeArrowheads="1"/>
            </p:cNvPicPr>
            <p:nvPr/>
          </p:nvPicPr>
          <p:blipFill>
            <a:blip r:embed="rId11" cstate="print"/>
            <a:srcRect/>
            <a:stretch>
              <a:fillRect/>
            </a:stretch>
          </p:blipFill>
          <p:spPr bwMode="auto">
            <a:xfrm>
              <a:off x="4817732" y="1309571"/>
              <a:ext cx="939800" cy="965200"/>
            </a:xfrm>
            <a:prstGeom prst="rect">
              <a:avLst/>
            </a:prstGeom>
            <a:noFill/>
            <a:ln w="9525">
              <a:noFill/>
              <a:miter lim="800000"/>
              <a:headEnd/>
              <a:tailEnd/>
            </a:ln>
          </p:spPr>
        </p:pic>
        <p:pic>
          <p:nvPicPr>
            <p:cNvPr id="48180" name="Picture 12"/>
            <p:cNvPicPr>
              <a:picLocks noChangeAspect="1" noChangeArrowheads="1"/>
            </p:cNvPicPr>
            <p:nvPr/>
          </p:nvPicPr>
          <p:blipFill>
            <a:blip r:embed="rId12" cstate="print"/>
            <a:srcRect/>
            <a:stretch>
              <a:fillRect/>
            </a:stretch>
          </p:blipFill>
          <p:spPr bwMode="auto">
            <a:xfrm>
              <a:off x="1655134" y="5896934"/>
              <a:ext cx="482600" cy="482600"/>
            </a:xfrm>
            <a:prstGeom prst="rect">
              <a:avLst/>
            </a:prstGeom>
            <a:noFill/>
            <a:ln w="9525">
              <a:noFill/>
              <a:miter lim="800000"/>
              <a:headEnd/>
              <a:tailEnd/>
            </a:ln>
          </p:spPr>
        </p:pic>
        <p:pic>
          <p:nvPicPr>
            <p:cNvPr id="48181" name="Picture 13"/>
            <p:cNvPicPr>
              <a:picLocks noChangeAspect="1" noChangeArrowheads="1"/>
            </p:cNvPicPr>
            <p:nvPr/>
          </p:nvPicPr>
          <p:blipFill>
            <a:blip r:embed="rId13" cstate="print"/>
            <a:srcRect/>
            <a:stretch>
              <a:fillRect/>
            </a:stretch>
          </p:blipFill>
          <p:spPr bwMode="auto">
            <a:xfrm>
              <a:off x="6790664" y="5321598"/>
              <a:ext cx="482600" cy="482600"/>
            </a:xfrm>
            <a:prstGeom prst="rect">
              <a:avLst/>
            </a:prstGeom>
            <a:noFill/>
            <a:ln w="9525">
              <a:noFill/>
              <a:miter lim="800000"/>
              <a:headEnd/>
              <a:tailEnd/>
            </a:ln>
          </p:spPr>
        </p:pic>
        <p:pic>
          <p:nvPicPr>
            <p:cNvPr id="48182" name="Picture 17"/>
            <p:cNvPicPr>
              <a:picLocks noChangeAspect="1" noChangeArrowheads="1"/>
            </p:cNvPicPr>
            <p:nvPr/>
          </p:nvPicPr>
          <p:blipFill>
            <a:blip r:embed="rId14" cstate="print"/>
            <a:srcRect/>
            <a:stretch>
              <a:fillRect/>
            </a:stretch>
          </p:blipFill>
          <p:spPr bwMode="auto">
            <a:xfrm>
              <a:off x="6259033" y="4082901"/>
              <a:ext cx="482600" cy="495300"/>
            </a:xfrm>
            <a:prstGeom prst="rect">
              <a:avLst/>
            </a:prstGeom>
            <a:noFill/>
            <a:ln w="9525">
              <a:noFill/>
              <a:miter lim="800000"/>
              <a:headEnd/>
              <a:tailEnd/>
            </a:ln>
          </p:spPr>
        </p:pic>
        <p:pic>
          <p:nvPicPr>
            <p:cNvPr id="48183" name="Picture 18"/>
            <p:cNvPicPr>
              <a:picLocks noChangeAspect="1" noChangeArrowheads="1"/>
            </p:cNvPicPr>
            <p:nvPr/>
          </p:nvPicPr>
          <p:blipFill>
            <a:blip r:embed="rId15" cstate="print"/>
            <a:srcRect/>
            <a:stretch>
              <a:fillRect/>
            </a:stretch>
          </p:blipFill>
          <p:spPr bwMode="auto">
            <a:xfrm>
              <a:off x="1894367" y="5308898"/>
              <a:ext cx="495300" cy="469900"/>
            </a:xfrm>
            <a:prstGeom prst="rect">
              <a:avLst/>
            </a:prstGeom>
            <a:noFill/>
            <a:ln w="9525">
              <a:noFill/>
              <a:miter lim="800000"/>
              <a:headEnd/>
              <a:tailEnd/>
            </a:ln>
          </p:spPr>
        </p:pic>
        <p:pic>
          <p:nvPicPr>
            <p:cNvPr id="48184" name="Picture 20"/>
            <p:cNvPicPr>
              <a:picLocks noChangeAspect="1" noChangeArrowheads="1"/>
            </p:cNvPicPr>
            <p:nvPr/>
          </p:nvPicPr>
          <p:blipFill>
            <a:blip r:embed="rId16" cstate="print"/>
            <a:srcRect/>
            <a:stretch>
              <a:fillRect/>
            </a:stretch>
          </p:blipFill>
          <p:spPr bwMode="auto">
            <a:xfrm>
              <a:off x="2876103" y="2427767"/>
              <a:ext cx="800100" cy="800100"/>
            </a:xfrm>
            <a:prstGeom prst="rect">
              <a:avLst/>
            </a:prstGeom>
            <a:noFill/>
            <a:ln w="9525">
              <a:noFill/>
              <a:miter lim="800000"/>
              <a:headEnd/>
              <a:tailEnd/>
            </a:ln>
          </p:spPr>
        </p:pic>
        <p:pic>
          <p:nvPicPr>
            <p:cNvPr id="48185" name="Picture 21"/>
            <p:cNvPicPr>
              <a:picLocks noChangeAspect="1" noChangeArrowheads="1"/>
            </p:cNvPicPr>
            <p:nvPr/>
          </p:nvPicPr>
          <p:blipFill>
            <a:blip r:embed="rId17" cstate="print"/>
            <a:srcRect/>
            <a:stretch>
              <a:fillRect/>
            </a:stretch>
          </p:blipFill>
          <p:spPr bwMode="auto">
            <a:xfrm>
              <a:off x="6553200" y="4690732"/>
              <a:ext cx="482600" cy="469900"/>
            </a:xfrm>
            <a:prstGeom prst="rect">
              <a:avLst/>
            </a:prstGeom>
            <a:noFill/>
            <a:ln w="9525">
              <a:noFill/>
              <a:miter lim="800000"/>
              <a:headEnd/>
              <a:tailEnd/>
            </a:ln>
          </p:spPr>
        </p:pic>
        <p:pic>
          <p:nvPicPr>
            <p:cNvPr id="48186" name="Picture 22"/>
            <p:cNvPicPr>
              <a:picLocks noChangeAspect="1" noChangeArrowheads="1"/>
            </p:cNvPicPr>
            <p:nvPr/>
          </p:nvPicPr>
          <p:blipFill>
            <a:blip r:embed="rId18" cstate="print"/>
            <a:srcRect/>
            <a:stretch>
              <a:fillRect/>
            </a:stretch>
          </p:blipFill>
          <p:spPr bwMode="auto">
            <a:xfrm>
              <a:off x="2188534" y="4680099"/>
              <a:ext cx="457200" cy="482600"/>
            </a:xfrm>
            <a:prstGeom prst="rect">
              <a:avLst/>
            </a:prstGeom>
            <a:noFill/>
            <a:ln w="9525">
              <a:noFill/>
              <a:miter lim="800000"/>
              <a:headEnd/>
              <a:tailEnd/>
            </a:ln>
          </p:spPr>
        </p:pic>
        <p:pic>
          <p:nvPicPr>
            <p:cNvPr id="48187" name="Picture 26"/>
            <p:cNvPicPr>
              <a:picLocks noChangeAspect="1" noChangeArrowheads="1"/>
            </p:cNvPicPr>
            <p:nvPr/>
          </p:nvPicPr>
          <p:blipFill>
            <a:blip r:embed="rId19" cstate="print"/>
            <a:srcRect/>
            <a:stretch>
              <a:fillRect/>
            </a:stretch>
          </p:blipFill>
          <p:spPr bwMode="auto">
            <a:xfrm>
              <a:off x="2417134" y="4081132"/>
              <a:ext cx="469900" cy="457200"/>
            </a:xfrm>
            <a:prstGeom prst="rect">
              <a:avLst/>
            </a:prstGeom>
            <a:noFill/>
            <a:ln w="9525">
              <a:noFill/>
              <a:miter lim="800000"/>
              <a:headEnd/>
              <a:tailEnd/>
            </a:ln>
          </p:spPr>
        </p:pic>
        <p:pic>
          <p:nvPicPr>
            <p:cNvPr id="48188" name="Picture 27"/>
            <p:cNvPicPr>
              <a:picLocks noChangeAspect="1" noChangeArrowheads="1"/>
            </p:cNvPicPr>
            <p:nvPr/>
          </p:nvPicPr>
          <p:blipFill>
            <a:blip r:embed="rId20" cstate="print"/>
            <a:srcRect/>
            <a:stretch>
              <a:fillRect/>
            </a:stretch>
          </p:blipFill>
          <p:spPr bwMode="auto">
            <a:xfrm>
              <a:off x="5958665" y="3322670"/>
              <a:ext cx="647700" cy="647700"/>
            </a:xfrm>
            <a:prstGeom prst="rect">
              <a:avLst/>
            </a:prstGeom>
            <a:noFill/>
            <a:ln w="9525">
              <a:noFill/>
              <a:miter lim="800000"/>
              <a:headEnd/>
              <a:tailEnd/>
            </a:ln>
          </p:spPr>
        </p:pic>
      </p:grpSp>
      <p:sp>
        <p:nvSpPr>
          <p:cNvPr id="48136" name="TextBox 47"/>
          <p:cNvSpPr txBox="1">
            <a:spLocks noChangeArrowheads="1"/>
          </p:cNvSpPr>
          <p:nvPr/>
        </p:nvSpPr>
        <p:spPr bwMode="auto">
          <a:xfrm>
            <a:off x="214313" y="6248400"/>
            <a:ext cx="2266967" cy="646331"/>
          </a:xfrm>
          <a:prstGeom prst="rect">
            <a:avLst/>
          </a:prstGeom>
          <a:noFill/>
          <a:ln w="9525">
            <a:noFill/>
            <a:miter lim="800000"/>
            <a:headEnd/>
            <a:tailEnd/>
          </a:ln>
        </p:spPr>
        <p:txBody>
          <a:bodyPr wrap="none">
            <a:spAutoFit/>
          </a:bodyPr>
          <a:lstStyle/>
          <a:p>
            <a:r>
              <a:rPr lang="en-US" altLang="zh-TW" dirty="0">
                <a:solidFill>
                  <a:schemeClr val="bg2"/>
                </a:solidFill>
                <a:latin typeface="Calibri" pitchFamily="34" charset="0"/>
                <a:ea typeface="華康儷中黑" pitchFamily="49" charset="-120"/>
              </a:rPr>
              <a:t>10,000 </a:t>
            </a:r>
            <a:r>
              <a:rPr lang="zh-TW" altLang="en-US" dirty="0">
                <a:solidFill>
                  <a:schemeClr val="bg2"/>
                </a:solidFill>
                <a:latin typeface="Calibri" pitchFamily="34" charset="0"/>
                <a:ea typeface="華康儷中黑" pitchFamily="49" charset="-120"/>
              </a:rPr>
              <a:t>位超鎖所</a:t>
            </a:r>
            <a:r>
              <a:rPr lang="zh-TW" altLang="en-US" dirty="0" smtClean="0">
                <a:solidFill>
                  <a:schemeClr val="bg2"/>
                </a:solidFill>
                <a:latin typeface="Calibri" pitchFamily="34" charset="0"/>
                <a:ea typeface="華康儷中黑" pitchFamily="49" charset="-120"/>
              </a:rPr>
              <a:t>店主</a:t>
            </a:r>
            <a:endParaRPr lang="en-US" altLang="zh-TW" dirty="0" smtClean="0">
              <a:solidFill>
                <a:schemeClr val="bg2"/>
              </a:solidFill>
              <a:latin typeface="Calibri" pitchFamily="34" charset="0"/>
              <a:ea typeface="華康儷中黑" pitchFamily="49" charset="-120"/>
            </a:endParaRPr>
          </a:p>
          <a:p>
            <a:r>
              <a:rPr lang="en-US" altLang="zh-TW" dirty="0" smtClean="0">
                <a:solidFill>
                  <a:srgbClr val="003366"/>
                </a:solidFill>
                <a:latin typeface="Calibri" pitchFamily="34" charset="0"/>
                <a:ea typeface="華康儷中黑" pitchFamily="49" charset="-120"/>
              </a:rPr>
              <a:t>10,000 UFOs</a:t>
            </a:r>
            <a:endParaRPr lang="zh-TW" altLang="en-US" dirty="0" smtClean="0">
              <a:solidFill>
                <a:srgbClr val="003366"/>
              </a:solidFill>
              <a:latin typeface="Calibri" pitchFamily="34" charset="0"/>
              <a:ea typeface="華康儷中黑" pitchFamily="49" charset="-120"/>
            </a:endParaRPr>
          </a:p>
        </p:txBody>
      </p:sp>
      <p:grpSp>
        <p:nvGrpSpPr>
          <p:cNvPr id="3" name="Group 64"/>
          <p:cNvGrpSpPr>
            <a:grpSpLocks/>
          </p:cNvGrpSpPr>
          <p:nvPr/>
        </p:nvGrpSpPr>
        <p:grpSpPr bwMode="auto">
          <a:xfrm>
            <a:off x="3060700" y="1071563"/>
            <a:ext cx="4083050" cy="5823168"/>
            <a:chOff x="3060699" y="1071546"/>
            <a:chExt cx="4083069" cy="5822607"/>
          </a:xfrm>
        </p:grpSpPr>
        <p:grpSp>
          <p:nvGrpSpPr>
            <p:cNvPr id="48148" name="Group 58"/>
            <p:cNvGrpSpPr>
              <a:grpSpLocks/>
            </p:cNvGrpSpPr>
            <p:nvPr/>
          </p:nvGrpSpPr>
          <p:grpSpPr bwMode="auto">
            <a:xfrm>
              <a:off x="3060699" y="1071546"/>
              <a:ext cx="1368425" cy="5273659"/>
              <a:chOff x="3346451" y="1108091"/>
              <a:chExt cx="1368425" cy="5273659"/>
            </a:xfrm>
          </p:grpSpPr>
          <p:sp>
            <p:nvSpPr>
              <p:cNvPr id="48162" name="Line 45"/>
              <p:cNvSpPr>
                <a:spLocks noChangeShapeType="1"/>
              </p:cNvSpPr>
              <p:nvPr/>
            </p:nvSpPr>
            <p:spPr bwMode="auto">
              <a:xfrm>
                <a:off x="3346451" y="3267091"/>
                <a:ext cx="1366838" cy="288925"/>
              </a:xfrm>
              <a:prstGeom prst="line">
                <a:avLst/>
              </a:prstGeom>
              <a:noFill/>
              <a:ln w="38100">
                <a:solidFill>
                  <a:schemeClr val="tx1"/>
                </a:solidFill>
                <a:round/>
                <a:headEnd/>
                <a:tailEnd type="none" w="lg" len="lg"/>
              </a:ln>
            </p:spPr>
            <p:txBody>
              <a:bodyPr/>
              <a:lstStyle/>
              <a:p>
                <a:endParaRPr lang="zh-TW" altLang="en-US"/>
              </a:p>
            </p:txBody>
          </p:sp>
          <p:sp>
            <p:nvSpPr>
              <p:cNvPr id="48163" name="Line 46"/>
              <p:cNvSpPr>
                <a:spLocks noChangeShapeType="1"/>
              </p:cNvSpPr>
              <p:nvPr/>
            </p:nvSpPr>
            <p:spPr bwMode="auto">
              <a:xfrm>
                <a:off x="3346451" y="1108091"/>
                <a:ext cx="1366838" cy="2447925"/>
              </a:xfrm>
              <a:prstGeom prst="line">
                <a:avLst/>
              </a:prstGeom>
              <a:noFill/>
              <a:ln w="38100">
                <a:solidFill>
                  <a:schemeClr val="tx1"/>
                </a:solidFill>
                <a:round/>
                <a:headEnd/>
                <a:tailEnd type="none" w="lg" len="lg"/>
              </a:ln>
            </p:spPr>
            <p:txBody>
              <a:bodyPr/>
              <a:lstStyle/>
              <a:p>
                <a:endParaRPr lang="zh-TW" altLang="en-US"/>
              </a:p>
            </p:txBody>
          </p:sp>
          <p:sp>
            <p:nvSpPr>
              <p:cNvPr id="48164" name="Line 47"/>
              <p:cNvSpPr>
                <a:spLocks noChangeShapeType="1"/>
              </p:cNvSpPr>
              <p:nvPr/>
            </p:nvSpPr>
            <p:spPr bwMode="auto">
              <a:xfrm>
                <a:off x="3346451" y="1755791"/>
                <a:ext cx="1368425" cy="1800225"/>
              </a:xfrm>
              <a:prstGeom prst="line">
                <a:avLst/>
              </a:prstGeom>
              <a:noFill/>
              <a:ln w="38100">
                <a:solidFill>
                  <a:schemeClr val="tx1"/>
                </a:solidFill>
                <a:round/>
                <a:headEnd/>
                <a:tailEnd type="none" w="lg" len="lg"/>
              </a:ln>
            </p:spPr>
            <p:txBody>
              <a:bodyPr/>
              <a:lstStyle/>
              <a:p>
                <a:endParaRPr lang="zh-TW" altLang="en-US"/>
              </a:p>
            </p:txBody>
          </p:sp>
          <p:sp>
            <p:nvSpPr>
              <p:cNvPr id="48165" name="Line 48"/>
              <p:cNvSpPr>
                <a:spLocks noChangeShapeType="1"/>
              </p:cNvSpPr>
              <p:nvPr/>
            </p:nvSpPr>
            <p:spPr bwMode="auto">
              <a:xfrm>
                <a:off x="3346451" y="2547953"/>
                <a:ext cx="1368425" cy="1008062"/>
              </a:xfrm>
              <a:prstGeom prst="line">
                <a:avLst/>
              </a:prstGeom>
              <a:noFill/>
              <a:ln w="38100">
                <a:solidFill>
                  <a:schemeClr val="tx1"/>
                </a:solidFill>
                <a:round/>
                <a:headEnd/>
                <a:tailEnd type="none" w="lg" len="lg"/>
              </a:ln>
            </p:spPr>
            <p:txBody>
              <a:bodyPr/>
              <a:lstStyle/>
              <a:p>
                <a:endParaRPr lang="zh-TW" altLang="en-US"/>
              </a:p>
            </p:txBody>
          </p:sp>
          <p:sp>
            <p:nvSpPr>
              <p:cNvPr id="48166" name="Line 49"/>
              <p:cNvSpPr>
                <a:spLocks noChangeShapeType="1"/>
              </p:cNvSpPr>
              <p:nvPr/>
            </p:nvSpPr>
            <p:spPr bwMode="auto">
              <a:xfrm flipV="1">
                <a:off x="3346451" y="3556016"/>
                <a:ext cx="1368425" cy="1295400"/>
              </a:xfrm>
              <a:prstGeom prst="line">
                <a:avLst/>
              </a:prstGeom>
              <a:noFill/>
              <a:ln w="38100">
                <a:solidFill>
                  <a:schemeClr val="tx1"/>
                </a:solidFill>
                <a:round/>
                <a:headEnd/>
                <a:tailEnd type="none" w="lg" len="lg"/>
              </a:ln>
            </p:spPr>
            <p:txBody>
              <a:bodyPr/>
              <a:lstStyle/>
              <a:p>
                <a:endParaRPr lang="zh-TW" altLang="en-US"/>
              </a:p>
            </p:txBody>
          </p:sp>
          <p:sp>
            <p:nvSpPr>
              <p:cNvPr id="48167" name="Line 50"/>
              <p:cNvSpPr>
                <a:spLocks noChangeShapeType="1"/>
              </p:cNvSpPr>
              <p:nvPr/>
            </p:nvSpPr>
            <p:spPr bwMode="auto">
              <a:xfrm flipV="1">
                <a:off x="3346451" y="3556016"/>
                <a:ext cx="1368425" cy="2087562"/>
              </a:xfrm>
              <a:prstGeom prst="line">
                <a:avLst/>
              </a:prstGeom>
              <a:noFill/>
              <a:ln w="38100">
                <a:solidFill>
                  <a:schemeClr val="tx1"/>
                </a:solidFill>
                <a:round/>
                <a:headEnd/>
                <a:tailEnd type="none" w="lg" len="lg"/>
              </a:ln>
            </p:spPr>
            <p:txBody>
              <a:bodyPr/>
              <a:lstStyle/>
              <a:p>
                <a:endParaRPr lang="zh-TW" altLang="en-US"/>
              </a:p>
            </p:txBody>
          </p:sp>
          <p:sp>
            <p:nvSpPr>
              <p:cNvPr id="48168" name="Line 51"/>
              <p:cNvSpPr>
                <a:spLocks noChangeShapeType="1"/>
              </p:cNvSpPr>
              <p:nvPr/>
            </p:nvSpPr>
            <p:spPr bwMode="auto">
              <a:xfrm flipV="1">
                <a:off x="3346451" y="3573463"/>
                <a:ext cx="1368425" cy="2808287"/>
              </a:xfrm>
              <a:prstGeom prst="line">
                <a:avLst/>
              </a:prstGeom>
              <a:noFill/>
              <a:ln w="38100">
                <a:solidFill>
                  <a:schemeClr val="tx1"/>
                </a:solidFill>
                <a:round/>
                <a:headEnd/>
                <a:tailEnd type="none" w="lg" len="lg"/>
              </a:ln>
            </p:spPr>
            <p:txBody>
              <a:bodyPr/>
              <a:lstStyle/>
              <a:p>
                <a:endParaRPr lang="zh-TW" altLang="en-US"/>
              </a:p>
            </p:txBody>
          </p:sp>
          <p:sp>
            <p:nvSpPr>
              <p:cNvPr id="48169" name="Line 52"/>
              <p:cNvSpPr>
                <a:spLocks noChangeShapeType="1"/>
              </p:cNvSpPr>
              <p:nvPr/>
            </p:nvSpPr>
            <p:spPr bwMode="auto">
              <a:xfrm flipV="1">
                <a:off x="3346451" y="3556016"/>
                <a:ext cx="1368425" cy="360362"/>
              </a:xfrm>
              <a:prstGeom prst="line">
                <a:avLst/>
              </a:prstGeom>
              <a:noFill/>
              <a:ln w="38100">
                <a:solidFill>
                  <a:schemeClr val="tx1"/>
                </a:solidFill>
                <a:round/>
                <a:headEnd/>
                <a:tailEnd type="none" w="lg" len="lg"/>
              </a:ln>
            </p:spPr>
            <p:txBody>
              <a:bodyPr/>
              <a:lstStyle/>
              <a:p>
                <a:endParaRPr lang="zh-TW" altLang="en-US"/>
              </a:p>
            </p:txBody>
          </p:sp>
        </p:grpSp>
        <p:grpSp>
          <p:nvGrpSpPr>
            <p:cNvPr id="48149" name="Group 32"/>
            <p:cNvGrpSpPr>
              <a:grpSpLocks/>
            </p:cNvGrpSpPr>
            <p:nvPr/>
          </p:nvGrpSpPr>
          <p:grpSpPr bwMode="auto">
            <a:xfrm>
              <a:off x="4357686" y="1571612"/>
              <a:ext cx="2786082" cy="3870338"/>
              <a:chOff x="457200" y="1000108"/>
              <a:chExt cx="8202613" cy="6084916"/>
            </a:xfrm>
          </p:grpSpPr>
          <p:pic>
            <p:nvPicPr>
              <p:cNvPr id="48151" name="Picture 20" descr="cyberspace"/>
              <p:cNvPicPr>
                <a:picLocks noChangeAspect="1" noChangeArrowheads="1"/>
              </p:cNvPicPr>
              <p:nvPr/>
            </p:nvPicPr>
            <p:blipFill>
              <a:blip r:embed="rId21" cstate="print"/>
              <a:srcRect/>
              <a:stretch>
                <a:fillRect/>
              </a:stretch>
            </p:blipFill>
            <p:spPr bwMode="auto">
              <a:xfrm>
                <a:off x="3276600" y="3581400"/>
                <a:ext cx="1974850" cy="2730500"/>
              </a:xfrm>
              <a:prstGeom prst="rect">
                <a:avLst/>
              </a:prstGeom>
              <a:noFill/>
              <a:ln w="9525">
                <a:noFill/>
                <a:miter lim="800000"/>
                <a:headEnd/>
                <a:tailEnd/>
              </a:ln>
            </p:spPr>
          </p:pic>
          <p:pic>
            <p:nvPicPr>
              <p:cNvPr id="48152" name="Picture 21" descr="pta members"/>
              <p:cNvPicPr>
                <a:picLocks noChangeAspect="1" noChangeArrowheads="1"/>
              </p:cNvPicPr>
              <p:nvPr/>
            </p:nvPicPr>
            <p:blipFill>
              <a:blip r:embed="rId22" cstate="print"/>
              <a:srcRect/>
              <a:stretch>
                <a:fillRect/>
              </a:stretch>
            </p:blipFill>
            <p:spPr bwMode="auto">
              <a:xfrm>
                <a:off x="714348" y="5000636"/>
                <a:ext cx="2339975" cy="2084388"/>
              </a:xfrm>
              <a:prstGeom prst="rect">
                <a:avLst/>
              </a:prstGeom>
              <a:noFill/>
              <a:ln w="9525">
                <a:noFill/>
                <a:miter lim="800000"/>
                <a:headEnd/>
                <a:tailEnd/>
              </a:ln>
            </p:spPr>
          </p:pic>
          <p:pic>
            <p:nvPicPr>
              <p:cNvPr id="48153" name="Picture 22" descr="lawyer"/>
              <p:cNvPicPr>
                <a:picLocks noChangeAspect="1" noChangeArrowheads="1"/>
              </p:cNvPicPr>
              <p:nvPr/>
            </p:nvPicPr>
            <p:blipFill>
              <a:blip r:embed="rId23" cstate="print"/>
              <a:srcRect/>
              <a:stretch>
                <a:fillRect/>
              </a:stretch>
            </p:blipFill>
            <p:spPr bwMode="auto">
              <a:xfrm>
                <a:off x="5486400" y="4495800"/>
                <a:ext cx="2749550" cy="865188"/>
              </a:xfrm>
              <a:prstGeom prst="rect">
                <a:avLst/>
              </a:prstGeom>
              <a:noFill/>
              <a:ln w="9525">
                <a:noFill/>
                <a:miter lim="800000"/>
                <a:headEnd/>
                <a:tailEnd/>
              </a:ln>
            </p:spPr>
          </p:pic>
          <p:pic>
            <p:nvPicPr>
              <p:cNvPr id="48154" name="Picture 23" descr="hair stylist"/>
              <p:cNvPicPr>
                <a:picLocks noChangeAspect="1" noChangeArrowheads="1"/>
              </p:cNvPicPr>
              <p:nvPr/>
            </p:nvPicPr>
            <p:blipFill>
              <a:blip r:embed="rId24" cstate="print"/>
              <a:srcRect/>
              <a:stretch>
                <a:fillRect/>
              </a:stretch>
            </p:blipFill>
            <p:spPr bwMode="auto">
              <a:xfrm>
                <a:off x="5572132" y="4714884"/>
                <a:ext cx="2103438" cy="1803400"/>
              </a:xfrm>
              <a:prstGeom prst="rect">
                <a:avLst/>
              </a:prstGeom>
              <a:noFill/>
              <a:ln w="9525">
                <a:noFill/>
                <a:miter lim="800000"/>
                <a:headEnd/>
                <a:tailEnd/>
              </a:ln>
            </p:spPr>
          </p:pic>
          <p:pic>
            <p:nvPicPr>
              <p:cNvPr id="48155" name="Picture 24" descr="teacher"/>
              <p:cNvPicPr>
                <a:picLocks noChangeAspect="1" noChangeArrowheads="1"/>
              </p:cNvPicPr>
              <p:nvPr/>
            </p:nvPicPr>
            <p:blipFill>
              <a:blip r:embed="rId25" cstate="print"/>
              <a:srcRect/>
              <a:stretch>
                <a:fillRect/>
              </a:stretch>
            </p:blipFill>
            <p:spPr bwMode="auto">
              <a:xfrm>
                <a:off x="457200" y="4419600"/>
                <a:ext cx="3060700" cy="901700"/>
              </a:xfrm>
              <a:prstGeom prst="rect">
                <a:avLst/>
              </a:prstGeom>
              <a:noFill/>
              <a:ln w="9525">
                <a:noFill/>
                <a:miter lim="800000"/>
                <a:headEnd/>
                <a:tailEnd/>
              </a:ln>
            </p:spPr>
          </p:pic>
          <p:pic>
            <p:nvPicPr>
              <p:cNvPr id="48156" name="Picture 8" descr="bestFriend"/>
              <p:cNvPicPr>
                <a:picLocks noChangeAspect="1" noChangeArrowheads="1"/>
              </p:cNvPicPr>
              <p:nvPr/>
            </p:nvPicPr>
            <p:blipFill>
              <a:blip r:embed="rId26" cstate="print"/>
              <a:srcRect/>
              <a:stretch>
                <a:fillRect/>
              </a:stretch>
            </p:blipFill>
            <p:spPr bwMode="auto">
              <a:xfrm>
                <a:off x="2214546" y="1000108"/>
                <a:ext cx="1706563" cy="1133475"/>
              </a:xfrm>
              <a:prstGeom prst="rect">
                <a:avLst/>
              </a:prstGeom>
              <a:noFill/>
              <a:ln w="9525">
                <a:noFill/>
                <a:miter lim="800000"/>
                <a:headEnd/>
                <a:tailEnd/>
              </a:ln>
            </p:spPr>
          </p:pic>
          <p:pic>
            <p:nvPicPr>
              <p:cNvPr id="48157" name="Picture 9" descr="neighbor"/>
              <p:cNvPicPr>
                <a:picLocks noChangeAspect="1" noChangeArrowheads="1"/>
              </p:cNvPicPr>
              <p:nvPr/>
            </p:nvPicPr>
            <p:blipFill>
              <a:blip r:embed="rId27" cstate="print"/>
              <a:srcRect/>
              <a:stretch>
                <a:fillRect/>
              </a:stretch>
            </p:blipFill>
            <p:spPr bwMode="auto">
              <a:xfrm>
                <a:off x="4643438" y="1000108"/>
                <a:ext cx="1535112" cy="1133475"/>
              </a:xfrm>
              <a:prstGeom prst="rect">
                <a:avLst/>
              </a:prstGeom>
              <a:noFill/>
              <a:ln w="9525">
                <a:noFill/>
                <a:miter lim="800000"/>
                <a:headEnd/>
                <a:tailEnd/>
              </a:ln>
            </p:spPr>
          </p:pic>
          <p:pic>
            <p:nvPicPr>
              <p:cNvPr id="48158" name="Picture 10" descr="machanic"/>
              <p:cNvPicPr>
                <a:picLocks noChangeAspect="1" noChangeArrowheads="1"/>
              </p:cNvPicPr>
              <p:nvPr/>
            </p:nvPicPr>
            <p:blipFill>
              <a:blip r:embed="rId28" cstate="print"/>
              <a:srcRect/>
              <a:stretch>
                <a:fillRect/>
              </a:stretch>
            </p:blipFill>
            <p:spPr bwMode="auto">
              <a:xfrm>
                <a:off x="5000628" y="1643050"/>
                <a:ext cx="2755900" cy="1706562"/>
              </a:xfrm>
              <a:prstGeom prst="rect">
                <a:avLst/>
              </a:prstGeom>
              <a:noFill/>
              <a:ln w="9525">
                <a:noFill/>
                <a:miter lim="800000"/>
                <a:headEnd/>
                <a:tailEnd/>
              </a:ln>
            </p:spPr>
          </p:pic>
          <p:pic>
            <p:nvPicPr>
              <p:cNvPr id="48159" name="Picture 11" descr="familyDoctor"/>
              <p:cNvPicPr>
                <a:picLocks noChangeAspect="1" noChangeArrowheads="1"/>
              </p:cNvPicPr>
              <p:nvPr/>
            </p:nvPicPr>
            <p:blipFill>
              <a:blip r:embed="rId29" cstate="print"/>
              <a:srcRect/>
              <a:stretch>
                <a:fillRect/>
              </a:stretch>
            </p:blipFill>
            <p:spPr bwMode="auto">
              <a:xfrm>
                <a:off x="4953000" y="3806825"/>
                <a:ext cx="3706813" cy="573088"/>
              </a:xfrm>
              <a:prstGeom prst="rect">
                <a:avLst/>
              </a:prstGeom>
              <a:noFill/>
              <a:ln w="9525">
                <a:noFill/>
                <a:miter lim="800000"/>
                <a:headEnd/>
                <a:tailEnd/>
              </a:ln>
            </p:spPr>
          </p:pic>
          <p:pic>
            <p:nvPicPr>
              <p:cNvPr id="48160" name="Picture 16" descr="uncleFrank"/>
              <p:cNvPicPr>
                <a:picLocks noChangeAspect="1" noChangeArrowheads="1"/>
              </p:cNvPicPr>
              <p:nvPr/>
            </p:nvPicPr>
            <p:blipFill>
              <a:blip r:embed="rId30" cstate="print"/>
              <a:srcRect/>
              <a:stretch>
                <a:fillRect/>
              </a:stretch>
            </p:blipFill>
            <p:spPr bwMode="auto">
              <a:xfrm>
                <a:off x="533400" y="3810000"/>
                <a:ext cx="3486150" cy="573088"/>
              </a:xfrm>
              <a:prstGeom prst="rect">
                <a:avLst/>
              </a:prstGeom>
              <a:noFill/>
              <a:ln w="9525">
                <a:noFill/>
                <a:miter lim="800000"/>
                <a:headEnd/>
                <a:tailEnd/>
              </a:ln>
            </p:spPr>
          </p:pic>
          <p:pic>
            <p:nvPicPr>
              <p:cNvPr id="48161" name="Picture 17" descr="co-worker"/>
              <p:cNvPicPr>
                <a:picLocks noChangeAspect="1" noChangeArrowheads="1"/>
              </p:cNvPicPr>
              <p:nvPr/>
            </p:nvPicPr>
            <p:blipFill>
              <a:blip r:embed="rId31" cstate="print"/>
              <a:srcRect/>
              <a:stretch>
                <a:fillRect/>
              </a:stretch>
            </p:blipFill>
            <p:spPr bwMode="auto">
              <a:xfrm>
                <a:off x="1142976" y="2357430"/>
                <a:ext cx="2560637" cy="1608137"/>
              </a:xfrm>
              <a:prstGeom prst="rect">
                <a:avLst/>
              </a:prstGeom>
              <a:noFill/>
              <a:ln w="9525">
                <a:noFill/>
                <a:miter lim="800000"/>
                <a:headEnd/>
                <a:tailEnd/>
              </a:ln>
            </p:spPr>
          </p:pic>
        </p:grpSp>
        <p:sp>
          <p:nvSpPr>
            <p:cNvPr id="48150" name="TextBox 48"/>
            <p:cNvSpPr txBox="1">
              <a:spLocks noChangeArrowheads="1"/>
            </p:cNvSpPr>
            <p:nvPr/>
          </p:nvSpPr>
          <p:spPr bwMode="auto">
            <a:xfrm>
              <a:off x="3602902" y="6247884"/>
              <a:ext cx="2151561" cy="646269"/>
            </a:xfrm>
            <a:prstGeom prst="rect">
              <a:avLst/>
            </a:prstGeom>
            <a:noFill/>
            <a:ln w="9525">
              <a:noFill/>
              <a:miter lim="800000"/>
              <a:headEnd/>
              <a:tailEnd/>
            </a:ln>
          </p:spPr>
          <p:txBody>
            <a:bodyPr wrap="none">
              <a:spAutoFit/>
            </a:bodyPr>
            <a:lstStyle/>
            <a:p>
              <a:r>
                <a:rPr lang="en-US" altLang="zh-TW" dirty="0">
                  <a:latin typeface="Calibri" pitchFamily="34" charset="0"/>
                  <a:ea typeface="華康儷中黑" pitchFamily="49" charset="-120"/>
                </a:rPr>
                <a:t>100,000 </a:t>
              </a:r>
              <a:r>
                <a:rPr lang="zh-TW" altLang="en-US" dirty="0">
                  <a:latin typeface="Calibri" pitchFamily="34" charset="0"/>
                  <a:ea typeface="華康儷中黑" pitchFamily="49" charset="-120"/>
                </a:rPr>
                <a:t>位優惠</a:t>
              </a:r>
              <a:r>
                <a:rPr lang="zh-TW" altLang="en-US" dirty="0" smtClean="0">
                  <a:latin typeface="Calibri" pitchFamily="34" charset="0"/>
                  <a:ea typeface="華康儷中黑" pitchFamily="49" charset="-120"/>
                </a:rPr>
                <a:t>顧客</a:t>
              </a:r>
              <a:endParaRPr lang="en-US" altLang="zh-TW" dirty="0" smtClean="0">
                <a:latin typeface="Calibri" pitchFamily="34" charset="0"/>
                <a:ea typeface="華康儷中黑" pitchFamily="49" charset="-120"/>
              </a:endParaRPr>
            </a:p>
            <a:p>
              <a:r>
                <a:rPr lang="en-US" altLang="zh-TW" dirty="0" smtClean="0">
                  <a:solidFill>
                    <a:srgbClr val="FFFFFF"/>
                  </a:solidFill>
                  <a:latin typeface="Calibri" pitchFamily="34" charset="0"/>
                  <a:ea typeface="華康儷中黑" pitchFamily="49" charset="-120"/>
                </a:rPr>
                <a:t>100,000 PCs</a:t>
              </a:r>
              <a:endParaRPr lang="zh-TW" altLang="en-US" dirty="0" smtClean="0">
                <a:solidFill>
                  <a:srgbClr val="FFFFFF"/>
                </a:solidFill>
                <a:latin typeface="Calibri" pitchFamily="34" charset="0"/>
                <a:ea typeface="華康儷中黑" pitchFamily="49" charset="-120"/>
              </a:endParaRPr>
            </a:p>
          </p:txBody>
        </p:sp>
      </p:grpSp>
      <p:grpSp>
        <p:nvGrpSpPr>
          <p:cNvPr id="6" name="Group 65"/>
          <p:cNvGrpSpPr>
            <a:grpSpLocks/>
          </p:cNvGrpSpPr>
          <p:nvPr/>
        </p:nvGrpSpPr>
        <p:grpSpPr bwMode="auto">
          <a:xfrm>
            <a:off x="6286500" y="285750"/>
            <a:ext cx="2857500" cy="5786438"/>
            <a:chOff x="6286512" y="285728"/>
            <a:chExt cx="2857520" cy="5786478"/>
          </a:xfrm>
        </p:grpSpPr>
        <p:pic>
          <p:nvPicPr>
            <p:cNvPr id="48146" name="Picture 46" descr="brands_logo1.gif"/>
            <p:cNvPicPr>
              <a:picLocks noChangeAspect="1"/>
            </p:cNvPicPr>
            <p:nvPr/>
          </p:nvPicPr>
          <p:blipFill>
            <a:blip r:embed="rId32" cstate="print"/>
            <a:srcRect/>
            <a:stretch>
              <a:fillRect/>
            </a:stretch>
          </p:blipFill>
          <p:spPr bwMode="auto">
            <a:xfrm>
              <a:off x="7558372" y="285728"/>
              <a:ext cx="1585660" cy="5786478"/>
            </a:xfrm>
            <a:prstGeom prst="rect">
              <a:avLst/>
            </a:prstGeom>
            <a:noFill/>
            <a:ln w="9525">
              <a:noFill/>
              <a:miter lim="800000"/>
              <a:headEnd/>
              <a:tailEnd/>
            </a:ln>
          </p:spPr>
        </p:pic>
        <p:sp>
          <p:nvSpPr>
            <p:cNvPr id="60" name="Right Arrow 59"/>
            <p:cNvSpPr/>
            <p:nvPr/>
          </p:nvSpPr>
          <p:spPr>
            <a:xfrm>
              <a:off x="6286512" y="2857496"/>
              <a:ext cx="1335097" cy="484191"/>
            </a:xfrm>
            <a:prstGeom prst="rightArrow">
              <a:avLst>
                <a:gd name="adj1" fmla="val 50000"/>
                <a:gd name="adj2" fmla="val 4436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a:t>
              </a:r>
            </a:p>
          </p:txBody>
        </p:sp>
      </p:grpSp>
      <p:pic>
        <p:nvPicPr>
          <p:cNvPr id="75" name="Picture 18" descr="ch_portal BDC"/>
          <p:cNvPicPr>
            <a:picLocks noChangeAspect="1" noChangeArrowheads="1"/>
          </p:cNvPicPr>
          <p:nvPr/>
        </p:nvPicPr>
        <p:blipFill>
          <a:blip r:embed="rId33" cstate="print"/>
          <a:srcRect/>
          <a:stretch>
            <a:fillRect/>
          </a:stretch>
        </p:blipFill>
        <p:spPr bwMode="auto">
          <a:xfrm>
            <a:off x="4929188" y="2071688"/>
            <a:ext cx="1527175" cy="2428875"/>
          </a:xfrm>
          <a:prstGeom prst="rect">
            <a:avLst/>
          </a:prstGeom>
          <a:noFill/>
          <a:ln w="9525">
            <a:noFill/>
            <a:miter lim="800000"/>
            <a:headEnd/>
            <a:tailEnd/>
          </a:ln>
        </p:spPr>
      </p:pic>
      <p:pic>
        <p:nvPicPr>
          <p:cNvPr id="4099" name="Picture 3"/>
          <p:cNvPicPr>
            <a:picLocks noChangeAspect="1" noChangeArrowheads="1"/>
          </p:cNvPicPr>
          <p:nvPr/>
        </p:nvPicPr>
        <p:blipFill>
          <a:blip r:embed="rId34" cstate="print"/>
          <a:srcRect/>
          <a:stretch>
            <a:fillRect/>
          </a:stretch>
        </p:blipFill>
        <p:spPr bwMode="auto">
          <a:xfrm>
            <a:off x="7543800" y="152400"/>
            <a:ext cx="1600200" cy="6276975"/>
          </a:xfrm>
          <a:prstGeom prst="rect">
            <a:avLst/>
          </a:prstGeom>
          <a:noFill/>
          <a:ln w="9525">
            <a:noFill/>
            <a:miter lim="800000"/>
            <a:headEnd/>
            <a:tailEnd/>
          </a:ln>
        </p:spPr>
      </p:pic>
      <p:grpSp>
        <p:nvGrpSpPr>
          <p:cNvPr id="71" name="群組 70"/>
          <p:cNvGrpSpPr/>
          <p:nvPr/>
        </p:nvGrpSpPr>
        <p:grpSpPr>
          <a:xfrm>
            <a:off x="3352800" y="381000"/>
            <a:ext cx="4419602" cy="5723929"/>
            <a:chOff x="3352800" y="381000"/>
            <a:chExt cx="4419602" cy="5723929"/>
          </a:xfrm>
        </p:grpSpPr>
        <p:grpSp>
          <p:nvGrpSpPr>
            <p:cNvPr id="7" name="Group 66"/>
            <p:cNvGrpSpPr>
              <a:grpSpLocks/>
            </p:cNvGrpSpPr>
            <p:nvPr/>
          </p:nvGrpSpPr>
          <p:grpSpPr bwMode="auto">
            <a:xfrm>
              <a:off x="3352800" y="381000"/>
              <a:ext cx="4419602" cy="5723929"/>
              <a:chOff x="3295640" y="-4691122"/>
              <a:chExt cx="4419632" cy="5723972"/>
            </a:xfrm>
          </p:grpSpPr>
          <p:pic>
            <p:nvPicPr>
              <p:cNvPr id="48142" name="Picture 49" descr="MaCashBack.jpg"/>
              <p:cNvPicPr>
                <a:picLocks noChangeAspect="1"/>
              </p:cNvPicPr>
              <p:nvPr/>
            </p:nvPicPr>
            <p:blipFill>
              <a:blip r:embed="rId35" cstate="print"/>
              <a:srcRect b="30000"/>
              <a:stretch>
                <a:fillRect/>
              </a:stretch>
            </p:blipFill>
            <p:spPr bwMode="auto">
              <a:xfrm>
                <a:off x="4500560" y="428603"/>
                <a:ext cx="2071702" cy="604247"/>
              </a:xfrm>
              <a:prstGeom prst="rect">
                <a:avLst/>
              </a:prstGeom>
              <a:noFill/>
              <a:ln w="9525">
                <a:noFill/>
                <a:miter lim="800000"/>
                <a:headEnd/>
                <a:tailEnd/>
              </a:ln>
            </p:spPr>
          </p:pic>
          <p:sp>
            <p:nvSpPr>
              <p:cNvPr id="62" name="Left Arrow 61"/>
              <p:cNvSpPr/>
              <p:nvPr/>
            </p:nvSpPr>
            <p:spPr>
              <a:xfrm>
                <a:off x="6500827" y="444479"/>
                <a:ext cx="1214445" cy="4841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solidFill>
                      <a:schemeClr val="tx1"/>
                    </a:solidFill>
                    <a:latin typeface="華康儷中黑" pitchFamily="49" charset="-120"/>
                    <a:ea typeface="華康儷中黑" pitchFamily="49" charset="-120"/>
                  </a:rPr>
                  <a:t>回贈</a:t>
                </a:r>
              </a:p>
            </p:txBody>
          </p:sp>
          <p:sp>
            <p:nvSpPr>
              <p:cNvPr id="63" name="Left Arrow 62"/>
              <p:cNvSpPr/>
              <p:nvPr/>
            </p:nvSpPr>
            <p:spPr>
              <a:xfrm>
                <a:off x="3295640" y="-4691122"/>
                <a:ext cx="4191028" cy="11430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chemeClr val="tx1"/>
                    </a:solidFill>
                  </a:rPr>
                  <a:t>BV/IBV</a:t>
                </a:r>
              </a:p>
            </p:txBody>
          </p:sp>
        </p:grpSp>
        <p:sp>
          <p:nvSpPr>
            <p:cNvPr id="65" name="向左箭號 64"/>
            <p:cNvSpPr/>
            <p:nvPr/>
          </p:nvSpPr>
          <p:spPr bwMode="auto">
            <a:xfrm>
              <a:off x="3505200" y="5562600"/>
              <a:ext cx="990600" cy="3810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0" smtClean="0">
                <a:ln>
                  <a:noFill/>
                </a:ln>
                <a:solidFill>
                  <a:schemeClr val="tx1"/>
                </a:solidFill>
                <a:effectLst/>
                <a:latin typeface="Arial" charset="0"/>
                <a:ea typeface="ＭＳ Ｐゴシック" pitchFamily="-80" charset="-128"/>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ox(in)">
                                      <p:cBhvr>
                                        <p:cTn id="7" dur="500"/>
                                        <p:tgtEl>
                                          <p:spTgt spid="6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box(in)">
                                      <p:cBhvr>
                                        <p:cTn id="16" dur="500"/>
                                        <p:tgtEl>
                                          <p:spTgt spid="4099"/>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ox(in)">
                                      <p:cBhvr>
                                        <p:cTn id="24" dur="500"/>
                                        <p:tgtEl>
                                          <p:spTgt spid="35"/>
                                        </p:tgtEl>
                                      </p:cBhvr>
                                    </p:animEffec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8" presetClass="emph" presetSubtype="0" fill="hold" nodeType="withEffect">
                                  <p:stCondLst>
                                    <p:cond delay="0"/>
                                  </p:stCondLst>
                                  <p:childTnLst>
                                    <p:animRot by="-5400000">
                                      <p:cBhvr>
                                        <p:cTn id="28" dur="2000" fill="hold"/>
                                        <p:tgtEl>
                                          <p:spTgt spid="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box(in)">
                                      <p:cBhvr>
                                        <p:cTn id="3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304800" y="4343400"/>
            <a:ext cx="8534400" cy="26559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dirty="0">
                <a:solidFill>
                  <a:srgbClr val="FFFFFF"/>
                </a:solidFill>
                <a:latin typeface="Calibri" pitchFamily="34" charset="0"/>
                <a:ea typeface="華康儷中黑" pitchFamily="49" charset="-120"/>
              </a:rPr>
              <a:t>R</a:t>
            </a:r>
            <a:r>
              <a:rPr lang="en-US" dirty="0" smtClean="0">
                <a:solidFill>
                  <a:srgbClr val="FFFFFF"/>
                </a:solidFill>
                <a:latin typeface="Calibri" pitchFamily="34" charset="0"/>
                <a:ea typeface="華康儷中黑" pitchFamily="49" charset="-120"/>
              </a:rPr>
              <a:t>egenerated </a:t>
            </a:r>
            <a:r>
              <a:rPr lang="en-US" dirty="0">
                <a:solidFill>
                  <a:srgbClr val="FFFFFF"/>
                </a:solidFill>
                <a:latin typeface="Calibri" pitchFamily="34" charset="0"/>
                <a:ea typeface="華康儷中黑" pitchFamily="49" charset="-120"/>
              </a:rPr>
              <a:t>volume </a:t>
            </a:r>
            <a:r>
              <a:rPr lang="en-US" dirty="0" smtClean="0">
                <a:solidFill>
                  <a:srgbClr val="FFFFFF"/>
                </a:solidFill>
                <a:latin typeface="Calibri" pitchFamily="34" charset="0"/>
                <a:ea typeface="華康儷中黑" pitchFamily="49" charset="-120"/>
              </a:rPr>
              <a:t>in</a:t>
            </a:r>
            <a:r>
              <a:rPr lang="en-US" dirty="0">
                <a:solidFill>
                  <a:srgbClr val="FFFFFF"/>
                </a:solidFill>
                <a:latin typeface="Calibri" pitchFamily="34" charset="0"/>
                <a:ea typeface="華康儷中黑" pitchFamily="49" charset="-120"/>
              </a:rPr>
              <a:t> </a:t>
            </a:r>
            <a:r>
              <a:rPr lang="en-US" dirty="0" smtClean="0">
                <a:solidFill>
                  <a:srgbClr val="FFFFFF"/>
                </a:solidFill>
                <a:latin typeface="Calibri" pitchFamily="34" charset="0"/>
                <a:ea typeface="華康儷中黑" pitchFamily="49" charset="-120"/>
              </a:rPr>
              <a:t>a monetized community </a:t>
            </a:r>
            <a:r>
              <a:rPr lang="en-US" dirty="0">
                <a:solidFill>
                  <a:srgbClr val="FFFFFF"/>
                </a:solidFill>
                <a:latin typeface="Calibri" pitchFamily="34" charset="0"/>
                <a:ea typeface="華康儷中黑" pitchFamily="49" charset="-120"/>
              </a:rPr>
              <a:t>producing residual income. </a:t>
            </a:r>
          </a:p>
        </p:txBody>
      </p:sp>
      <p:sp>
        <p:nvSpPr>
          <p:cNvPr id="6" name="Rectangle 5"/>
          <p:cNvSpPr/>
          <p:nvPr/>
        </p:nvSpPr>
        <p:spPr>
          <a:xfrm>
            <a:off x="762000" y="228600"/>
            <a:ext cx="7595335" cy="1384995"/>
          </a:xfrm>
          <a:prstGeom prst="rect">
            <a:avLst/>
          </a:prstGeom>
        </p:spPr>
        <p:txBody>
          <a:bodyPr wrap="square">
            <a:spAutoFit/>
          </a:bodyPr>
          <a:lstStyle/>
          <a:p>
            <a:pPr defTabSz="457200"/>
            <a:r>
              <a:rPr lang="en-US" sz="4400" dirty="0" err="1" smtClean="0">
                <a:solidFill>
                  <a:srgbClr val="FBCF1A"/>
                </a:solidFill>
                <a:latin typeface="Calibri" pitchFamily="34" charset="0"/>
                <a:ea typeface="華康儷中黑" pitchFamily="49" charset="-120"/>
              </a:rPr>
              <a:t>美安購物年金</a:t>
            </a:r>
            <a:r>
              <a:rPr lang="zh-TW" altLang="en-US" sz="4400" dirty="0" smtClean="0">
                <a:solidFill>
                  <a:srgbClr val="FBCF1A"/>
                </a:solidFill>
                <a:latin typeface="Calibri" pitchFamily="34" charset="0"/>
                <a:ea typeface="華康儷中黑" pitchFamily="49" charset="-120"/>
              </a:rPr>
              <a:t>：</a:t>
            </a:r>
            <a:endParaRPr lang="en-US" sz="4400" dirty="0" smtClean="0">
              <a:solidFill>
                <a:srgbClr val="FBCF1A"/>
              </a:solidFill>
              <a:latin typeface="Calibri" pitchFamily="34" charset="0"/>
              <a:ea typeface="華康儷中黑" pitchFamily="49" charset="-120"/>
            </a:endParaRPr>
          </a:p>
          <a:p>
            <a:pPr defTabSz="457200"/>
            <a:r>
              <a:rPr lang="en-US" sz="4000" dirty="0" smtClean="0">
                <a:solidFill>
                  <a:srgbClr val="FBCF1A"/>
                </a:solidFill>
                <a:latin typeface="Calibri" pitchFamily="34" charset="0"/>
                <a:ea typeface="華康儷中黑" pitchFamily="49" charset="-120"/>
              </a:rPr>
              <a:t>Shopping Annuity is </a:t>
            </a:r>
            <a:r>
              <a:rPr lang="en-US" sz="4000" dirty="0">
                <a:solidFill>
                  <a:srgbClr val="FBCF1A"/>
                </a:solidFill>
                <a:latin typeface="Calibri" pitchFamily="34" charset="0"/>
                <a:ea typeface="華康儷中黑" pitchFamily="49" charset="-120"/>
              </a:rPr>
              <a:t>about</a:t>
            </a:r>
            <a:r>
              <a:rPr lang="en-US" sz="4000" dirty="0" smtClean="0">
                <a:solidFill>
                  <a:srgbClr val="FBCF1A"/>
                </a:solidFill>
                <a:latin typeface="Calibri" pitchFamily="34" charset="0"/>
                <a:ea typeface="華康儷中黑" pitchFamily="49" charset="-120"/>
              </a:rPr>
              <a:t>:</a:t>
            </a:r>
          </a:p>
        </p:txBody>
      </p:sp>
      <p:sp>
        <p:nvSpPr>
          <p:cNvPr id="8" name="Rectangle 1027"/>
          <p:cNvSpPr txBox="1">
            <a:spLocks noChangeArrowheads="1"/>
          </p:cNvSpPr>
          <p:nvPr/>
        </p:nvSpPr>
        <p:spPr bwMode="auto">
          <a:xfrm>
            <a:off x="0" y="2144671"/>
            <a:ext cx="9144000" cy="26559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6000" dirty="0" err="1" smtClean="0">
                <a:solidFill>
                  <a:srgbClr val="FFFFFF"/>
                </a:solidFill>
                <a:latin typeface="Calibri" pitchFamily="34" charset="0"/>
                <a:ea typeface="華康儷中黑" pitchFamily="49" charset="-120"/>
              </a:rPr>
              <a:t>社群經濟的重複消費</a:t>
            </a:r>
            <a:endParaRPr lang="en-US" sz="6000" dirty="0" smtClean="0">
              <a:solidFill>
                <a:srgbClr val="FFFFFF"/>
              </a:solidFill>
              <a:latin typeface="Calibri" pitchFamily="34" charset="0"/>
              <a:ea typeface="華康儷中黑" pitchFamily="49" charset="-120"/>
            </a:endParaRPr>
          </a:p>
          <a:p>
            <a:pPr defTabSz="457200"/>
            <a:r>
              <a:rPr lang="en-US" sz="6000" dirty="0" err="1" smtClean="0">
                <a:solidFill>
                  <a:srgbClr val="FFFFFF"/>
                </a:solidFill>
                <a:latin typeface="Calibri" pitchFamily="34" charset="0"/>
                <a:ea typeface="華康儷中黑" pitchFamily="49" charset="-120"/>
              </a:rPr>
              <a:t>帶來永續性收入</a:t>
            </a:r>
            <a:endParaRPr lang="en-US" sz="6000" dirty="0">
              <a:solidFill>
                <a:srgbClr val="FFFFFF"/>
              </a:solidFill>
              <a:latin typeface="Calibri" pitchFamily="34" charset="0"/>
              <a:ea typeface="華康儷中黑" pitchFamily="49" charset="-12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4048" y="365759"/>
            <a:ext cx="8440756" cy="612709"/>
          </a:xfrm>
          <a:prstGeom prst="rect">
            <a:avLst/>
          </a:prstGeom>
        </p:spPr>
      </p:pic>
      <p:sp>
        <p:nvSpPr>
          <p:cNvPr id="8" name="TextBox 7"/>
          <p:cNvSpPr txBox="1"/>
          <p:nvPr/>
        </p:nvSpPr>
        <p:spPr>
          <a:xfrm>
            <a:off x="1158749" y="6150114"/>
            <a:ext cx="2600451" cy="707886"/>
          </a:xfrm>
          <a:prstGeom prst="rect">
            <a:avLst/>
          </a:prstGeom>
          <a:noFill/>
        </p:spPr>
        <p:txBody>
          <a:bodyPr wrap="square" rtlCol="0">
            <a:spAutoFit/>
          </a:bodyPr>
          <a:lstStyle/>
          <a:p>
            <a:pPr algn="ctr" defTabSz="457200" fontAlgn="auto">
              <a:spcBef>
                <a:spcPts val="0"/>
              </a:spcBef>
              <a:spcAft>
                <a:spcPts val="0"/>
              </a:spcAft>
              <a:tabLst>
                <a:tab pos="114300" algn="l"/>
              </a:tabLst>
            </a:pPr>
            <a:r>
              <a:rPr lang="en-US" altLang="zh-Hant" sz="2200" dirty="0" smtClean="0">
                <a:solidFill>
                  <a:srgbClr val="042555"/>
                </a:solidFill>
                <a:latin typeface="Calibri" pitchFamily="34" charset="0"/>
                <a:ea typeface="華康儷中黑" pitchFamily="49" charset="-120"/>
                <a:cs typeface="Arial"/>
              </a:rPr>
              <a:t>45</a:t>
            </a:r>
            <a:r>
              <a:rPr lang="zh-Hant" altLang="en-US" sz="2200" dirty="0">
                <a:solidFill>
                  <a:srgbClr val="042555"/>
                </a:solidFill>
                <a:latin typeface="Calibri" pitchFamily="34" charset="0"/>
                <a:ea typeface="華康儷中黑" pitchFamily="49" charset="-120"/>
                <a:cs typeface="儷黑 Pro"/>
              </a:rPr>
              <a:t>年</a:t>
            </a:r>
            <a:r>
              <a:rPr lang="zh-Hant" altLang="en-US" sz="2200" dirty="0" smtClean="0">
                <a:solidFill>
                  <a:srgbClr val="042555"/>
                </a:solidFill>
                <a:latin typeface="Calibri" pitchFamily="34" charset="0"/>
                <a:ea typeface="華康儷中黑" pitchFamily="49" charset="-120"/>
                <a:cs typeface="儷黑 Pro"/>
              </a:rPr>
              <a:t>計劃</a:t>
            </a:r>
            <a:endParaRPr lang="en-US" altLang="zh-Hant" sz="2200" dirty="0" smtClean="0">
              <a:solidFill>
                <a:srgbClr val="042555"/>
              </a:solidFill>
              <a:latin typeface="Calibri" pitchFamily="34" charset="0"/>
              <a:ea typeface="華康儷中黑" pitchFamily="49" charset="-120"/>
              <a:cs typeface="儷黑 Pro"/>
            </a:endParaRPr>
          </a:p>
          <a:p>
            <a:pPr algn="ctr" defTabSz="457200" fontAlgn="auto">
              <a:spcBef>
                <a:spcPts val="0"/>
              </a:spcBef>
              <a:spcAft>
                <a:spcPts val="0"/>
              </a:spcAft>
              <a:tabLst>
                <a:tab pos="114300" algn="l"/>
              </a:tabLst>
            </a:pPr>
            <a:r>
              <a:rPr lang="en-US" b="1" dirty="0" smtClean="0">
                <a:solidFill>
                  <a:srgbClr val="042555"/>
                </a:solidFill>
                <a:latin typeface="Calibri" pitchFamily="34" charset="0"/>
                <a:ea typeface="儷黑 Pro"/>
                <a:cs typeface="儷黑 Pro"/>
              </a:rPr>
              <a:t>45 Year Plan</a:t>
            </a:r>
          </a:p>
        </p:txBody>
      </p:sp>
      <p:sp>
        <p:nvSpPr>
          <p:cNvPr id="6" name="TextBox 5"/>
          <p:cNvSpPr txBox="1"/>
          <p:nvPr/>
        </p:nvSpPr>
        <p:spPr>
          <a:xfrm>
            <a:off x="4854448" y="6150114"/>
            <a:ext cx="3184652" cy="707886"/>
          </a:xfrm>
          <a:prstGeom prst="rect">
            <a:avLst/>
          </a:prstGeom>
          <a:noFill/>
        </p:spPr>
        <p:txBody>
          <a:bodyPr wrap="square" rtlCol="0">
            <a:spAutoFit/>
          </a:bodyPr>
          <a:lstStyle/>
          <a:p>
            <a:pPr algn="ctr" defTabSz="457200" fontAlgn="auto">
              <a:spcBef>
                <a:spcPts val="0"/>
              </a:spcBef>
              <a:spcAft>
                <a:spcPts val="0"/>
              </a:spcAft>
              <a:tabLst>
                <a:tab pos="114300" algn="l"/>
              </a:tabLst>
            </a:pPr>
            <a:r>
              <a:rPr lang="en-US" altLang="zh-Hant" sz="2200" dirty="0">
                <a:solidFill>
                  <a:srgbClr val="042555"/>
                </a:solidFill>
                <a:latin typeface="Calibri" pitchFamily="34" charset="0"/>
                <a:ea typeface="華康儷中黑" pitchFamily="49" charset="-120"/>
                <a:cs typeface="Arial"/>
              </a:rPr>
              <a:t>2</a:t>
            </a:r>
            <a:r>
              <a:rPr lang="zh-Hant" altLang="en-US" sz="2200" dirty="0">
                <a:solidFill>
                  <a:srgbClr val="042555"/>
                </a:solidFill>
                <a:latin typeface="Calibri" pitchFamily="34" charset="0"/>
                <a:ea typeface="華康儷中黑" pitchFamily="49" charset="-120"/>
                <a:cs typeface="儷黑 Pro"/>
              </a:rPr>
              <a:t>到</a:t>
            </a:r>
            <a:r>
              <a:rPr lang="en-US" altLang="zh-Hant" sz="2200" dirty="0">
                <a:solidFill>
                  <a:srgbClr val="042555"/>
                </a:solidFill>
                <a:latin typeface="Calibri" pitchFamily="34" charset="0"/>
                <a:ea typeface="華康儷中黑" pitchFamily="49" charset="-120"/>
                <a:cs typeface="Arial"/>
              </a:rPr>
              <a:t>3</a:t>
            </a:r>
            <a:r>
              <a:rPr lang="zh-Hant" altLang="en-US" sz="2200" dirty="0">
                <a:solidFill>
                  <a:srgbClr val="042555"/>
                </a:solidFill>
                <a:latin typeface="Calibri" pitchFamily="34" charset="0"/>
                <a:ea typeface="華康儷中黑" pitchFamily="49" charset="-120"/>
                <a:cs typeface="儷黑 Pro"/>
              </a:rPr>
              <a:t>年</a:t>
            </a:r>
            <a:r>
              <a:rPr lang="zh-Hant" altLang="en-US" sz="2200" dirty="0" smtClean="0">
                <a:solidFill>
                  <a:srgbClr val="042555"/>
                </a:solidFill>
                <a:latin typeface="Calibri" pitchFamily="34" charset="0"/>
                <a:ea typeface="華康儷中黑" pitchFamily="49" charset="-120"/>
                <a:cs typeface="儷黑 Pro"/>
              </a:rPr>
              <a:t>計劃</a:t>
            </a:r>
            <a:endParaRPr lang="en-US" altLang="zh-Hant" sz="2200" dirty="0" smtClean="0">
              <a:solidFill>
                <a:srgbClr val="042555"/>
              </a:solidFill>
              <a:latin typeface="Calibri" pitchFamily="34" charset="0"/>
              <a:ea typeface="華康儷中黑" pitchFamily="49" charset="-120"/>
              <a:cs typeface="儷黑 Pro"/>
            </a:endParaRPr>
          </a:p>
          <a:p>
            <a:pPr algn="ctr" defTabSz="457200" fontAlgn="auto">
              <a:spcBef>
                <a:spcPts val="0"/>
              </a:spcBef>
              <a:spcAft>
                <a:spcPts val="0"/>
              </a:spcAft>
              <a:tabLst>
                <a:tab pos="114300" algn="l"/>
              </a:tabLst>
            </a:pPr>
            <a:r>
              <a:rPr lang="en-US" altLang="zh-Hant" b="1" dirty="0" smtClean="0">
                <a:solidFill>
                  <a:srgbClr val="042555"/>
                </a:solidFill>
                <a:latin typeface="Calibri" pitchFamily="34" charset="0"/>
                <a:ea typeface="華康儷中黑" pitchFamily="49" charset="-120"/>
                <a:cs typeface="儷黑 Pro"/>
              </a:rPr>
              <a:t>2 to 3 Year Plan </a:t>
            </a:r>
            <a:r>
              <a:rPr lang="zh-Hant" altLang="en-US" b="1" dirty="0" smtClean="0">
                <a:solidFill>
                  <a:srgbClr val="042555"/>
                </a:solidFill>
                <a:latin typeface="Calibri" pitchFamily="34" charset="0"/>
                <a:ea typeface="華康儷中黑" pitchFamily="49" charset="-120"/>
                <a:cs typeface="儷黑 Pro"/>
              </a:rPr>
              <a:t> </a:t>
            </a:r>
            <a:endParaRPr lang="zh-Hant" altLang="en-US" b="1" dirty="0">
              <a:solidFill>
                <a:srgbClr val="042555"/>
              </a:solidFill>
              <a:latin typeface="Calibri" pitchFamily="34" charset="0"/>
              <a:ea typeface="華康儷中黑" pitchFamily="49" charset="-120"/>
              <a:cs typeface="儷黑 Pro"/>
            </a:endParaRPr>
          </a:p>
        </p:txBody>
      </p:sp>
      <p:pic>
        <p:nvPicPr>
          <p:cNvPr id="26" name="Picture 25" descr="WorkingGraph.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3112" y="2013360"/>
            <a:ext cx="3165488" cy="3165488"/>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4648200" y="1255755"/>
            <a:ext cx="3438115" cy="4586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81000" y="914400"/>
            <a:ext cx="3962400" cy="523220"/>
          </a:xfrm>
          <a:prstGeom prst="rect">
            <a:avLst/>
          </a:prstGeom>
          <a:noFill/>
        </p:spPr>
        <p:txBody>
          <a:bodyPr wrap="square" rtlCol="0">
            <a:spAutoFit/>
          </a:bodyPr>
          <a:lstStyle/>
          <a:p>
            <a:pPr algn="r" fontAlgn="auto">
              <a:spcBef>
                <a:spcPts val="0"/>
              </a:spcBef>
              <a:spcAft>
                <a:spcPts val="0"/>
              </a:spcAft>
            </a:pPr>
            <a:r>
              <a:rPr lang="en-US" altLang="zh-TW" sz="2800" b="1" dirty="0" smtClean="0">
                <a:solidFill>
                  <a:srgbClr val="139FC9"/>
                </a:solidFill>
                <a:latin typeface="Calibri" pitchFamily="34" charset="0"/>
                <a:ea typeface="新細明體"/>
                <a:cs typeface="Arial"/>
              </a:rPr>
              <a:t>Which would you prefer?</a:t>
            </a:r>
            <a:endParaRPr lang="zh-TW" altLang="en-US" sz="2800" b="1" dirty="0" smtClean="0">
              <a:solidFill>
                <a:srgbClr val="139FC9"/>
              </a:solidFill>
              <a:latin typeface="Calibri" pitchFamily="34" charset="0"/>
              <a:ea typeface="新細明體"/>
              <a:cs typeface="Arial"/>
            </a:endParaRPr>
          </a:p>
        </p:txBody>
      </p:sp>
      <p:sp>
        <p:nvSpPr>
          <p:cNvPr id="9" name="TextBox 8"/>
          <p:cNvSpPr txBox="1"/>
          <p:nvPr/>
        </p:nvSpPr>
        <p:spPr>
          <a:xfrm>
            <a:off x="3657600" y="5755827"/>
            <a:ext cx="5257800" cy="369332"/>
          </a:xfrm>
          <a:prstGeom prst="rect">
            <a:avLst/>
          </a:prstGeom>
          <a:noFill/>
        </p:spPr>
        <p:txBody>
          <a:bodyPr wrap="square" rtlCol="0">
            <a:spAutoFit/>
          </a:bodyPr>
          <a:lstStyle/>
          <a:p>
            <a:pPr algn="ctr" defTabSz="457200" fontAlgn="auto">
              <a:spcBef>
                <a:spcPts val="0"/>
              </a:spcBef>
              <a:spcAft>
                <a:spcPts val="0"/>
              </a:spcAft>
              <a:tabLst>
                <a:tab pos="114300" algn="l"/>
              </a:tabLst>
            </a:pPr>
            <a:r>
              <a:rPr lang="en-US" altLang="zh-Hant" b="1" dirty="0" smtClean="0">
                <a:solidFill>
                  <a:srgbClr val="042555"/>
                </a:solidFill>
                <a:latin typeface="Calibri" pitchFamily="34" charset="0"/>
                <a:ea typeface="華康儷中黑" pitchFamily="49" charset="-120"/>
                <a:cs typeface="Arial"/>
              </a:rPr>
              <a:t>Earn HK$2,300 to $27,600 per week per BDC</a:t>
            </a:r>
            <a:endParaRPr lang="zh-Hant" altLang="en-US" b="1" dirty="0">
              <a:solidFill>
                <a:srgbClr val="042555"/>
              </a:solidFill>
              <a:latin typeface="Calibri" pitchFamily="34" charset="0"/>
              <a:ea typeface="華康儷中黑" pitchFamily="49" charset="-120"/>
              <a:cs typeface="儷黑 Pro"/>
            </a:endParaRPr>
          </a:p>
        </p:txBody>
      </p:sp>
      <p:sp>
        <p:nvSpPr>
          <p:cNvPr id="10" name="TextBox 9"/>
          <p:cNvSpPr txBox="1"/>
          <p:nvPr/>
        </p:nvSpPr>
        <p:spPr>
          <a:xfrm>
            <a:off x="7696200" y="4180582"/>
            <a:ext cx="1447800" cy="1077218"/>
          </a:xfrm>
          <a:prstGeom prst="rect">
            <a:avLst/>
          </a:prstGeom>
          <a:noFill/>
        </p:spPr>
        <p:txBody>
          <a:bodyPr wrap="square" rtlCol="0">
            <a:spAutoFit/>
          </a:bodyPr>
          <a:lstStyle/>
          <a:p>
            <a:pPr defTabSz="457200" fontAlgn="auto">
              <a:spcBef>
                <a:spcPts val="0"/>
              </a:spcBef>
              <a:spcAft>
                <a:spcPts val="0"/>
              </a:spcAft>
              <a:tabLst>
                <a:tab pos="114300" algn="l"/>
              </a:tabLst>
            </a:pPr>
            <a:r>
              <a:rPr lang="en-US" altLang="zh-Hant" sz="1600" b="1" dirty="0" err="1" smtClean="0">
                <a:solidFill>
                  <a:srgbClr val="042555"/>
                </a:solidFill>
                <a:latin typeface="Calibri" pitchFamily="34" charset="0"/>
                <a:ea typeface="華康儷中黑" pitchFamily="49" charset="-120"/>
                <a:cs typeface="Arial"/>
              </a:rPr>
              <a:t>UnFranchise</a:t>
            </a:r>
            <a:r>
              <a:rPr lang="en-US" altLang="zh-Hant" sz="1600" b="1" baseline="30000" dirty="0" err="1" smtClean="0">
                <a:solidFill>
                  <a:srgbClr val="042555"/>
                </a:solidFill>
                <a:latin typeface="Calibri" pitchFamily="34" charset="0"/>
                <a:ea typeface="華康儷中黑" pitchFamily="49" charset="-120"/>
                <a:cs typeface="Arial"/>
              </a:rPr>
              <a:t>TM</a:t>
            </a:r>
            <a:r>
              <a:rPr lang="en-US" altLang="zh-Hant" sz="1600" b="1" dirty="0" smtClean="0">
                <a:solidFill>
                  <a:srgbClr val="042555"/>
                </a:solidFill>
                <a:latin typeface="Calibri" pitchFamily="34" charset="0"/>
                <a:ea typeface="華康儷中黑" pitchFamily="49" charset="-120"/>
                <a:cs typeface="Arial"/>
              </a:rPr>
              <a:t> Business Development Center (BDC)</a:t>
            </a:r>
            <a:endParaRPr lang="zh-Hant" altLang="en-US" sz="1600" b="1" dirty="0">
              <a:solidFill>
                <a:srgbClr val="042555"/>
              </a:solidFill>
              <a:latin typeface="Calibri" pitchFamily="34" charset="0"/>
              <a:ea typeface="華康儷中黑" pitchFamily="49" charset="-120"/>
              <a:cs typeface="儷黑 Pro"/>
            </a:endParaRPr>
          </a:p>
        </p:txBody>
      </p:sp>
    </p:spTree>
    <p:extLst>
      <p:ext uri="{BB962C8B-B14F-4D97-AF65-F5344CB8AC3E}">
        <p14:creationId xmlns:p14="http://schemas.microsoft.com/office/powerpoint/2010/main" xmlns="" val="400139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cstate="print"/>
          <a:srcRect/>
          <a:stretch>
            <a:fillRect/>
          </a:stretch>
        </p:blipFill>
        <p:spPr bwMode="auto">
          <a:xfrm>
            <a:off x="0" y="0"/>
            <a:ext cx="9144000" cy="5095875"/>
          </a:xfrm>
          <a:prstGeom prst="rect">
            <a:avLst/>
          </a:prstGeom>
          <a:noFill/>
          <a:ln w="9525">
            <a:noFill/>
            <a:miter lim="800000"/>
            <a:headEnd/>
            <a:tailEnd/>
          </a:ln>
        </p:spPr>
      </p:pic>
      <p:sp>
        <p:nvSpPr>
          <p:cNvPr id="2" name="標題 1"/>
          <p:cNvSpPr>
            <a:spLocks noGrp="1"/>
          </p:cNvSpPr>
          <p:nvPr>
            <p:ph type="title"/>
          </p:nvPr>
        </p:nvSpPr>
        <p:spPr/>
        <p:txBody>
          <a:bodyPr/>
          <a:lstStyle/>
          <a:p>
            <a:endParaRPr lang="zh-TW" altLang="en-US" smtClean="0"/>
          </a:p>
        </p:txBody>
      </p:sp>
      <p:sp>
        <p:nvSpPr>
          <p:cNvPr id="3" name="內容版面配置區 2"/>
          <p:cNvSpPr>
            <a:spLocks noGrp="1"/>
          </p:cNvSpPr>
          <p:nvPr>
            <p:ph idx="1"/>
          </p:nvPr>
        </p:nvSpPr>
        <p:spPr/>
        <p:txBody>
          <a:bodyPr/>
          <a:lstStyle/>
          <a:p>
            <a:endParaRPr lang="zh-TW" altLang="en-US" smtClean="0"/>
          </a:p>
        </p:txBody>
      </p:sp>
      <p:sp>
        <p:nvSpPr>
          <p:cNvPr id="11" name="Rounded Rectangle 8"/>
          <p:cNvSpPr/>
          <p:nvPr/>
        </p:nvSpPr>
        <p:spPr>
          <a:xfrm>
            <a:off x="0" y="4419600"/>
            <a:ext cx="9144000" cy="24384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zh-TW">
              <a:solidFill>
                <a:srgbClr val="FFFFFF"/>
              </a:solidFill>
            </a:endParaRPr>
          </a:p>
        </p:txBody>
      </p:sp>
      <p:sp>
        <p:nvSpPr>
          <p:cNvPr id="13" name="文字方塊 12"/>
          <p:cNvSpPr txBox="1">
            <a:spLocks noChangeArrowheads="1"/>
          </p:cNvSpPr>
          <p:nvPr/>
        </p:nvSpPr>
        <p:spPr bwMode="auto">
          <a:xfrm>
            <a:off x="152400" y="304800"/>
            <a:ext cx="3124200" cy="708025"/>
          </a:xfrm>
          <a:prstGeom prst="rect">
            <a:avLst/>
          </a:prstGeom>
          <a:noFill/>
          <a:ln w="9525">
            <a:noFill/>
            <a:miter lim="800000"/>
            <a:headEnd/>
            <a:tailEnd/>
          </a:ln>
        </p:spPr>
        <p:txBody>
          <a:bodyPr>
            <a:spAutoFit/>
          </a:bodyPr>
          <a:lstStyle/>
          <a:p>
            <a:r>
              <a:rPr lang="en-US" altLang="zh-TW" sz="4000" b="1">
                <a:solidFill>
                  <a:srgbClr val="FF0000"/>
                </a:solidFill>
                <a:latin typeface="Verdana" pitchFamily="34" charset="0"/>
              </a:rPr>
              <a:t>- $$$</a:t>
            </a:r>
            <a:endParaRPr lang="zh-TW" altLang="en-US" sz="4000" b="1">
              <a:solidFill>
                <a:srgbClr val="FF0000"/>
              </a:solidFill>
              <a:latin typeface="Verdana" pitchFamily="34" charset="0"/>
            </a:endParaRPr>
          </a:p>
        </p:txBody>
      </p:sp>
      <p:pic>
        <p:nvPicPr>
          <p:cNvPr id="14" name="Picture 2" descr="C:\Users\user\Desktop\cashback.jpg.png"/>
          <p:cNvPicPr>
            <a:picLocks noChangeAspect="1" noChangeArrowheads="1"/>
          </p:cNvPicPr>
          <p:nvPr/>
        </p:nvPicPr>
        <p:blipFill>
          <a:blip r:embed="rId3" cstate="print"/>
          <a:srcRect/>
          <a:stretch>
            <a:fillRect/>
          </a:stretch>
        </p:blipFill>
        <p:spPr bwMode="auto">
          <a:xfrm>
            <a:off x="7835900" y="203200"/>
            <a:ext cx="1155700" cy="558800"/>
          </a:xfrm>
          <a:prstGeom prst="rect">
            <a:avLst/>
          </a:prstGeom>
          <a:noFill/>
          <a:ln w="9525">
            <a:noFill/>
            <a:miter lim="800000"/>
            <a:headEnd/>
            <a:tailEnd/>
          </a:ln>
        </p:spPr>
      </p:pic>
      <p:sp>
        <p:nvSpPr>
          <p:cNvPr id="15" name="文字方塊 14"/>
          <p:cNvSpPr txBox="1"/>
          <p:nvPr/>
        </p:nvSpPr>
        <p:spPr>
          <a:xfrm>
            <a:off x="6477000" y="685800"/>
            <a:ext cx="3124200" cy="769938"/>
          </a:xfrm>
          <a:prstGeom prst="rect">
            <a:avLst/>
          </a:prstGeom>
          <a:noFill/>
        </p:spPr>
        <p:txBody>
          <a:bodyPr>
            <a:spAutoFit/>
          </a:bodyPr>
          <a:lstStyle/>
          <a:p>
            <a:r>
              <a:rPr lang="en-US" altLang="zh-TW" sz="4400">
                <a:solidFill>
                  <a:srgbClr val="161616"/>
                </a:solidFill>
                <a:latin typeface="Verdana" pitchFamily="34" charset="0"/>
              </a:rPr>
              <a:t>BV / IBV</a:t>
            </a:r>
            <a:r>
              <a:rPr lang="en-US" altLang="zh-TW">
                <a:latin typeface="Verdana" pitchFamily="34" charset="0"/>
              </a:rPr>
              <a:t> </a:t>
            </a:r>
            <a:endParaRPr lang="zh-TW" altLang="en-US">
              <a:latin typeface="Verdana" pitchFamily="34" charset="0"/>
            </a:endParaRPr>
          </a:p>
        </p:txBody>
      </p:sp>
      <p:pic>
        <p:nvPicPr>
          <p:cNvPr id="16" name="Picture 1"/>
          <p:cNvPicPr>
            <a:picLocks noChangeAspect="1" noChangeArrowheads="1"/>
          </p:cNvPicPr>
          <p:nvPr/>
        </p:nvPicPr>
        <p:blipFill>
          <a:blip r:embed="rId4" cstate="print"/>
          <a:srcRect/>
          <a:stretch>
            <a:fillRect/>
          </a:stretch>
        </p:blipFill>
        <p:spPr bwMode="auto">
          <a:xfrm>
            <a:off x="6400800" y="1909763"/>
            <a:ext cx="2743200" cy="1976437"/>
          </a:xfrm>
          <a:prstGeom prst="rect">
            <a:avLst/>
          </a:prstGeom>
          <a:noFill/>
          <a:ln w="9525">
            <a:noFill/>
            <a:miter lim="800000"/>
            <a:headEnd/>
            <a:tailEnd/>
          </a:ln>
        </p:spPr>
      </p:pic>
      <p:sp>
        <p:nvSpPr>
          <p:cNvPr id="17" name="文字方塊 16"/>
          <p:cNvSpPr txBox="1"/>
          <p:nvPr/>
        </p:nvSpPr>
        <p:spPr>
          <a:xfrm>
            <a:off x="5715000" y="152400"/>
            <a:ext cx="1828800" cy="762000"/>
          </a:xfrm>
          <a:prstGeom prst="rect">
            <a:avLst/>
          </a:prstGeom>
          <a:noFill/>
        </p:spPr>
        <p:txBody>
          <a:bodyPr>
            <a:spAutoFit/>
          </a:bodyPr>
          <a:lstStyle/>
          <a:p>
            <a:r>
              <a:rPr lang="en-US" altLang="zh-TW" sz="4400">
                <a:solidFill>
                  <a:srgbClr val="0B002C"/>
                </a:solidFill>
                <a:latin typeface="Verdana" pitchFamily="34" charset="0"/>
              </a:rPr>
              <a:t>MPCP</a:t>
            </a:r>
            <a:endParaRPr lang="zh-TW" altLang="en-US" sz="4400">
              <a:solidFill>
                <a:srgbClr val="0B002C"/>
              </a:solidFill>
              <a:latin typeface="Verdana" pitchFamily="34" charset="0"/>
            </a:endParaRPr>
          </a:p>
        </p:txBody>
      </p:sp>
      <p:sp>
        <p:nvSpPr>
          <p:cNvPr id="12" name="文字方塊 11"/>
          <p:cNvSpPr txBox="1"/>
          <p:nvPr/>
        </p:nvSpPr>
        <p:spPr>
          <a:xfrm>
            <a:off x="228600" y="4508480"/>
            <a:ext cx="8686800" cy="2185214"/>
          </a:xfrm>
          <a:prstGeom prst="rect">
            <a:avLst/>
          </a:prstGeom>
          <a:noFill/>
        </p:spPr>
        <p:txBody>
          <a:bodyPr wrap="square" rtlCol="0">
            <a:spAutoFit/>
          </a:bodyPr>
          <a:lstStyle/>
          <a:p>
            <a:r>
              <a:rPr lang="zh-TW" altLang="en-US" sz="3600" dirty="0" smtClean="0">
                <a:latin typeface="Calibri" pitchFamily="34" charset="0"/>
                <a:ea typeface="華康儷中黑" pitchFamily="49" charset="-120"/>
              </a:rPr>
              <a:t>購物年金 </a:t>
            </a:r>
            <a:r>
              <a:rPr lang="en-US" altLang="zh-TW" sz="3600" dirty="0" smtClean="0">
                <a:latin typeface="Calibri" pitchFamily="34" charset="0"/>
                <a:ea typeface="華康儷中黑" pitchFamily="49" charset="-120"/>
              </a:rPr>
              <a:t>- </a:t>
            </a:r>
            <a:r>
              <a:rPr lang="zh-TW" altLang="en-US" sz="3600" dirty="0" smtClean="0">
                <a:latin typeface="Calibri" pitchFamily="34" charset="0"/>
                <a:ea typeface="華康儷中黑" pitchFamily="49" charset="-120"/>
              </a:rPr>
              <a:t>精明消費  作出選擇</a:t>
            </a:r>
            <a:endParaRPr lang="en-US" altLang="zh-TW" sz="3600" dirty="0" smtClean="0">
              <a:latin typeface="Calibri" pitchFamily="34" charset="0"/>
              <a:ea typeface="華康儷中黑" pitchFamily="49" charset="-120"/>
            </a:endParaRPr>
          </a:p>
          <a:p>
            <a:r>
              <a:rPr lang="zh-TW" altLang="en-US" sz="3600" dirty="0" smtClean="0">
                <a:latin typeface="Calibri" pitchFamily="34" charset="0"/>
                <a:ea typeface="華康儷中黑" pitchFamily="49" charset="-120"/>
              </a:rPr>
              <a:t>把消費轉成投資  賺取永續性收入</a:t>
            </a:r>
            <a:endParaRPr lang="en-US" altLang="zh-TW" sz="3600" dirty="0" smtClean="0">
              <a:latin typeface="Calibri" pitchFamily="34" charset="0"/>
              <a:ea typeface="華康儷中黑" pitchFamily="49" charset="-120"/>
            </a:endParaRPr>
          </a:p>
          <a:p>
            <a:r>
              <a:rPr lang="en-US" altLang="zh-TW" sz="3200" dirty="0" smtClean="0">
                <a:latin typeface="Calibri" pitchFamily="34" charset="0"/>
                <a:ea typeface="華康儷中黑" pitchFamily="49" charset="-120"/>
              </a:rPr>
              <a:t>Shopping Annuity - Shop Smart</a:t>
            </a:r>
          </a:p>
          <a:p>
            <a:r>
              <a:rPr lang="en-US" altLang="zh-TW" sz="3200" dirty="0" smtClean="0">
                <a:latin typeface="Calibri" pitchFamily="34" charset="0"/>
                <a:ea typeface="華康儷中黑" pitchFamily="49" charset="-120"/>
              </a:rPr>
              <a:t>Turn Spending into Residual Income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381000"/>
            <a:ext cx="7772400" cy="1143000"/>
          </a:xfrm>
        </p:spPr>
        <p:txBody>
          <a:bodyPr/>
          <a:lstStyle/>
          <a:p>
            <a:pPr algn="l"/>
            <a:r>
              <a:rPr lang="en-US" altLang="zh-TW" dirty="0" err="1" smtClean="0">
                <a:latin typeface="Calibri" pitchFamily="34" charset="0"/>
                <a:ea typeface="華康儷中黑" pitchFamily="49" charset="-120"/>
              </a:rPr>
              <a:t>年金儲蓄</a:t>
            </a:r>
            <a:r>
              <a:rPr lang="en-US" altLang="zh-TW" dirty="0" smtClean="0">
                <a:latin typeface="Adobe 黑体 Std R" pitchFamily="34" charset="-128"/>
                <a:ea typeface="Adobe 黑体 Std R" pitchFamily="34" charset="-128"/>
              </a:rPr>
              <a:t> </a:t>
            </a:r>
            <a:r>
              <a:rPr lang="en-US" altLang="zh-TW" dirty="0" smtClean="0"/>
              <a:t/>
            </a:r>
            <a:br>
              <a:rPr lang="en-US" altLang="zh-TW" dirty="0" smtClean="0"/>
            </a:br>
            <a:r>
              <a:rPr lang="en-US" altLang="zh-TW" dirty="0" smtClean="0">
                <a:latin typeface="Calibri" pitchFamily="34" charset="0"/>
              </a:rPr>
              <a:t>Annuity</a:t>
            </a:r>
            <a:endParaRPr lang="zh-TW" altLang="en-US" dirty="0">
              <a:latin typeface="Calibri" pitchFamily="34" charset="0"/>
            </a:endParaRPr>
          </a:p>
        </p:txBody>
      </p:sp>
      <p:sp>
        <p:nvSpPr>
          <p:cNvPr id="4" name="內容版面配置區 3"/>
          <p:cNvSpPr>
            <a:spLocks noGrp="1"/>
          </p:cNvSpPr>
          <p:nvPr>
            <p:ph idx="1"/>
          </p:nvPr>
        </p:nvSpPr>
        <p:spPr>
          <a:xfrm>
            <a:off x="685800" y="1981200"/>
            <a:ext cx="7772400" cy="4114800"/>
          </a:xfrm>
        </p:spPr>
        <p:txBody>
          <a:bodyPr/>
          <a:lstStyle/>
          <a:p>
            <a:r>
              <a:rPr lang="zh-TW" altLang="en-US" dirty="0" smtClean="0">
                <a:latin typeface="Calibri" pitchFamily="34" charset="0"/>
                <a:ea typeface="華康儷中黑" pitchFamily="49" charset="-120"/>
              </a:rPr>
              <a:t>一次性或定期供款</a:t>
            </a:r>
            <a:endParaRPr lang="en-US" altLang="zh-TW" dirty="0" smtClean="0">
              <a:latin typeface="Calibri" pitchFamily="34" charset="0"/>
              <a:ea typeface="華康儷中黑" pitchFamily="49" charset="-120"/>
            </a:endParaRPr>
          </a:p>
          <a:p>
            <a:r>
              <a:rPr lang="en-US" altLang="zh-TW" sz="2800" dirty="0" smtClean="0">
                <a:latin typeface="Calibri" pitchFamily="34" charset="0"/>
                <a:ea typeface="華康儷中黑" pitchFamily="49" charset="-120"/>
              </a:rPr>
              <a:t>Lump sum or fixed installment</a:t>
            </a:r>
          </a:p>
          <a:p>
            <a:endParaRPr lang="en-US" altLang="zh-TW" dirty="0" smtClean="0">
              <a:latin typeface="Calibri" pitchFamily="34" charset="0"/>
              <a:ea typeface="華康儷中黑" pitchFamily="49" charset="-120"/>
            </a:endParaRPr>
          </a:p>
          <a:p>
            <a:r>
              <a:rPr lang="zh-TW" altLang="en-US" dirty="0" smtClean="0">
                <a:latin typeface="Calibri" pitchFamily="34" charset="0"/>
                <a:ea typeface="華康儷中黑" pitchFamily="49" charset="-120"/>
              </a:rPr>
              <a:t>在指定日期後領取</a:t>
            </a:r>
            <a:endParaRPr lang="en-US" altLang="zh-TW" dirty="0" smtClean="0">
              <a:latin typeface="Calibri" pitchFamily="34" charset="0"/>
              <a:ea typeface="華康儷中黑" pitchFamily="49" charset="-120"/>
            </a:endParaRPr>
          </a:p>
          <a:p>
            <a:r>
              <a:rPr lang="en-US" altLang="zh-TW" sz="2800" dirty="0" smtClean="0">
                <a:latin typeface="Calibri" pitchFamily="34" charset="0"/>
                <a:ea typeface="華康儷中黑" pitchFamily="49" charset="-120"/>
              </a:rPr>
              <a:t>Income after a fixed date</a:t>
            </a:r>
          </a:p>
          <a:p>
            <a:pPr>
              <a:buNone/>
            </a:pPr>
            <a:endParaRPr lang="en-US" altLang="zh-TW" dirty="0" smtClean="0">
              <a:latin typeface="Calibri" pitchFamily="34" charset="0"/>
              <a:ea typeface="華康儷中黑" pitchFamily="49" charset="-120"/>
            </a:endParaRPr>
          </a:p>
          <a:p>
            <a:r>
              <a:rPr lang="zh-TW" altLang="en-US" dirty="0" smtClean="0">
                <a:latin typeface="Calibri" pitchFamily="34" charset="0"/>
                <a:ea typeface="華康儷中黑" pitchFamily="49" charset="-120"/>
              </a:rPr>
              <a:t>資產性收入</a:t>
            </a:r>
            <a:endParaRPr lang="en-US" altLang="zh-TW" dirty="0" smtClean="0">
              <a:latin typeface="Calibri" pitchFamily="34" charset="0"/>
              <a:ea typeface="華康儷中黑" pitchFamily="49" charset="-120"/>
            </a:endParaRPr>
          </a:p>
          <a:p>
            <a:r>
              <a:rPr lang="en-US" altLang="zh-TW" sz="2800" dirty="0" smtClean="0">
                <a:latin typeface="Calibri" pitchFamily="34" charset="0"/>
                <a:ea typeface="華康儷中黑" pitchFamily="49" charset="-120"/>
              </a:rPr>
              <a:t>Asset income</a:t>
            </a:r>
          </a:p>
        </p:txBody>
      </p:sp>
      <p:pic>
        <p:nvPicPr>
          <p:cNvPr id="4098" name="Picture 2" descr="C:\Users\user\Dropbox\MA Convention\ShoppingAnnuity-2013 RoseCalvin\shoppingAnnuity\IMG_3777.JPG"/>
          <p:cNvPicPr>
            <a:picLocks noChangeAspect="1" noChangeArrowheads="1"/>
          </p:cNvPicPr>
          <p:nvPr/>
        </p:nvPicPr>
        <p:blipFill>
          <a:blip r:embed="rId2" cstate="print"/>
          <a:srcRect/>
          <a:stretch>
            <a:fillRect/>
          </a:stretch>
        </p:blipFill>
        <p:spPr bwMode="auto">
          <a:xfrm>
            <a:off x="6248400" y="533400"/>
            <a:ext cx="2895600" cy="1920748"/>
          </a:xfrm>
          <a:prstGeom prst="rect">
            <a:avLst/>
          </a:prstGeom>
          <a:noFill/>
        </p:spPr>
      </p:pic>
      <p:pic>
        <p:nvPicPr>
          <p:cNvPr id="4100" name="Picture 4" descr="C:\Users\user\Dropbox\MA Convention\ShoppingAnnuity-2013 RoseCalvin\shoppingAnnuity\IMG_3771.JPG"/>
          <p:cNvPicPr>
            <a:picLocks noChangeAspect="1" noChangeArrowheads="1"/>
          </p:cNvPicPr>
          <p:nvPr/>
        </p:nvPicPr>
        <p:blipFill>
          <a:blip r:embed="rId3" cstate="print"/>
          <a:srcRect/>
          <a:stretch>
            <a:fillRect/>
          </a:stretch>
        </p:blipFill>
        <p:spPr bwMode="auto">
          <a:xfrm>
            <a:off x="5867400" y="3902234"/>
            <a:ext cx="3276600" cy="2955766"/>
          </a:xfrm>
          <a:prstGeom prst="rect">
            <a:avLst/>
          </a:prstGeom>
          <a:noFill/>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utterstock_v771253.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381000"/>
            <a:ext cx="9144000" cy="6096000"/>
          </a:xfrm>
          <a:prstGeom prst="rect">
            <a:avLst/>
          </a:prstGeom>
        </p:spPr>
      </p:pic>
    </p:spTree>
    <p:extLst>
      <p:ext uri="{BB962C8B-B14F-4D97-AF65-F5344CB8AC3E}">
        <p14:creationId xmlns="" xmlns:p14="http://schemas.microsoft.com/office/powerpoint/2010/main" val="2609964488"/>
      </p:ext>
    </p:extLst>
  </p:cSld>
  <p:clrMapOvr>
    <a:masterClrMapping/>
  </p:clrMapOvr>
  <p:transition spd="med">
    <p:fade/>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smtClean="0"/>
          </a:p>
        </p:txBody>
      </p:sp>
      <p:pic>
        <p:nvPicPr>
          <p:cNvPr id="8194" name="Picture 2" descr="C:\Users\user\Dropbox\MA Convention\ShoppingAnnuity-2013 RoseCalvin\Shopping-hk copy_2.jpg"/>
          <p:cNvPicPr>
            <a:picLocks noGrp="1" noChangeAspect="1" noChangeArrowheads="1"/>
          </p:cNvPicPr>
          <p:nvPr>
            <p:ph idx="1"/>
          </p:nvPr>
        </p:nvPicPr>
        <p:blipFill>
          <a:blip r:embed="rId2" cstate="print"/>
          <a:srcRect/>
          <a:stretch>
            <a:fillRect/>
          </a:stretch>
        </p:blipFill>
        <p:spPr>
          <a:xfrm>
            <a:off x="0" y="-76200"/>
            <a:ext cx="9167813" cy="7086600"/>
          </a:xfrm>
        </p:spPr>
      </p:pic>
      <p:sp>
        <p:nvSpPr>
          <p:cNvPr id="4" name="TextBox 3"/>
          <p:cNvSpPr txBox="1"/>
          <p:nvPr/>
        </p:nvSpPr>
        <p:spPr>
          <a:xfrm>
            <a:off x="7010400" y="982980"/>
            <a:ext cx="914400" cy="381000"/>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雜項</a:t>
            </a:r>
            <a:endParaRPr lang="zh-TW" altLang="en-US" dirty="0">
              <a:solidFill>
                <a:srgbClr val="000000"/>
              </a:solidFill>
              <a:latin typeface="華康儷中黑" pitchFamily="49" charset="-120"/>
              <a:ea typeface="華康儷中黑" pitchFamily="49" charset="-120"/>
            </a:endParaRPr>
          </a:p>
        </p:txBody>
      </p:sp>
      <p:sp>
        <p:nvSpPr>
          <p:cNvPr id="5" name="TextBox 4"/>
          <p:cNvSpPr txBox="1"/>
          <p:nvPr/>
        </p:nvSpPr>
        <p:spPr>
          <a:xfrm>
            <a:off x="7421880" y="1553028"/>
            <a:ext cx="11430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現金捐贈</a:t>
            </a:r>
            <a:endParaRPr lang="zh-TW" altLang="en-US" dirty="0">
              <a:solidFill>
                <a:srgbClr val="000000"/>
              </a:solidFill>
              <a:latin typeface="華康儷中黑" pitchFamily="49" charset="-120"/>
              <a:ea typeface="華康儷中黑" pitchFamily="49" charset="-120"/>
            </a:endParaRPr>
          </a:p>
        </p:txBody>
      </p:sp>
      <p:sp>
        <p:nvSpPr>
          <p:cNvPr id="6" name="TextBox 5"/>
          <p:cNvSpPr txBox="1"/>
          <p:nvPr/>
        </p:nvSpPr>
        <p:spPr>
          <a:xfrm>
            <a:off x="8341722" y="1868269"/>
            <a:ext cx="914400" cy="646331"/>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保險</a:t>
            </a:r>
            <a:endParaRPr lang="en-US" altLang="zh-TW" dirty="0" smtClean="0">
              <a:solidFill>
                <a:srgbClr val="000000"/>
              </a:solidFill>
              <a:latin typeface="華康儷中黑" pitchFamily="49" charset="-120"/>
              <a:ea typeface="華康儷中黑" pitchFamily="49" charset="-120"/>
            </a:endParaRPr>
          </a:p>
          <a:p>
            <a:r>
              <a:rPr lang="zh-TW" altLang="en-US" dirty="0" smtClean="0">
                <a:solidFill>
                  <a:srgbClr val="000000"/>
                </a:solidFill>
                <a:latin typeface="華康儷中黑" pitchFamily="49" charset="-120"/>
                <a:ea typeface="華康儷中黑" pitchFamily="49" charset="-120"/>
              </a:rPr>
              <a:t>退休金</a:t>
            </a:r>
            <a:endParaRPr lang="zh-TW" altLang="en-US" dirty="0">
              <a:solidFill>
                <a:srgbClr val="000000"/>
              </a:solidFill>
              <a:latin typeface="華康儷中黑" pitchFamily="49" charset="-120"/>
              <a:ea typeface="華康儷中黑" pitchFamily="49" charset="-120"/>
            </a:endParaRPr>
          </a:p>
        </p:txBody>
      </p:sp>
      <p:sp>
        <p:nvSpPr>
          <p:cNvPr id="7" name="TextBox 6"/>
          <p:cNvSpPr txBox="1"/>
          <p:nvPr/>
        </p:nvSpPr>
        <p:spPr>
          <a:xfrm>
            <a:off x="8503920" y="2800588"/>
            <a:ext cx="6858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稅項</a:t>
            </a:r>
            <a:endParaRPr lang="zh-TW" altLang="en-US" dirty="0">
              <a:solidFill>
                <a:srgbClr val="000000"/>
              </a:solidFill>
              <a:latin typeface="華康儷中黑" pitchFamily="49" charset="-120"/>
              <a:ea typeface="華康儷中黑" pitchFamily="49" charset="-120"/>
            </a:endParaRPr>
          </a:p>
        </p:txBody>
      </p:sp>
      <p:sp>
        <p:nvSpPr>
          <p:cNvPr id="8" name="TextBox 7"/>
          <p:cNvSpPr txBox="1"/>
          <p:nvPr/>
        </p:nvSpPr>
        <p:spPr>
          <a:xfrm>
            <a:off x="8458200" y="3947160"/>
            <a:ext cx="6858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送禮</a:t>
            </a:r>
            <a:endParaRPr lang="zh-TW" altLang="en-US" dirty="0">
              <a:solidFill>
                <a:srgbClr val="000000"/>
              </a:solidFill>
              <a:latin typeface="華康儷中黑" pitchFamily="49" charset="-120"/>
              <a:ea typeface="華康儷中黑" pitchFamily="49" charset="-120"/>
            </a:endParaRPr>
          </a:p>
        </p:txBody>
      </p:sp>
      <p:sp>
        <p:nvSpPr>
          <p:cNvPr id="9" name="TextBox 8"/>
          <p:cNvSpPr txBox="1"/>
          <p:nvPr/>
        </p:nvSpPr>
        <p:spPr>
          <a:xfrm>
            <a:off x="8140700" y="5422900"/>
            <a:ext cx="6858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食物</a:t>
            </a:r>
            <a:endParaRPr lang="zh-TW" altLang="en-US" dirty="0">
              <a:solidFill>
                <a:srgbClr val="000000"/>
              </a:solidFill>
              <a:latin typeface="華康儷中黑" pitchFamily="49" charset="-120"/>
              <a:ea typeface="華康儷中黑" pitchFamily="49" charset="-120"/>
            </a:endParaRPr>
          </a:p>
        </p:txBody>
      </p:sp>
      <p:sp>
        <p:nvSpPr>
          <p:cNvPr id="10" name="TextBox 9"/>
          <p:cNvSpPr txBox="1"/>
          <p:nvPr/>
        </p:nvSpPr>
        <p:spPr>
          <a:xfrm>
            <a:off x="5562600" y="822960"/>
            <a:ext cx="11430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煙草產品</a:t>
            </a:r>
            <a:endParaRPr lang="zh-TW" altLang="en-US" dirty="0">
              <a:solidFill>
                <a:srgbClr val="000000"/>
              </a:solidFill>
              <a:latin typeface="華康儷中黑" pitchFamily="49" charset="-120"/>
              <a:ea typeface="華康儷中黑" pitchFamily="49" charset="-120"/>
            </a:endParaRPr>
          </a:p>
        </p:txBody>
      </p:sp>
      <p:sp>
        <p:nvSpPr>
          <p:cNvPr id="11" name="TextBox 10"/>
          <p:cNvSpPr txBox="1"/>
          <p:nvPr/>
        </p:nvSpPr>
        <p:spPr>
          <a:xfrm>
            <a:off x="3052482" y="739588"/>
            <a:ext cx="11430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娛樂</a:t>
            </a:r>
            <a:endParaRPr lang="zh-TW" altLang="en-US" dirty="0">
              <a:solidFill>
                <a:srgbClr val="000000"/>
              </a:solidFill>
              <a:latin typeface="華康儷中黑" pitchFamily="49" charset="-120"/>
              <a:ea typeface="華康儷中黑" pitchFamily="49" charset="-120"/>
            </a:endParaRPr>
          </a:p>
        </p:txBody>
      </p:sp>
      <p:sp>
        <p:nvSpPr>
          <p:cNvPr id="12" name="TextBox 11"/>
          <p:cNvSpPr txBox="1"/>
          <p:nvPr/>
        </p:nvSpPr>
        <p:spPr>
          <a:xfrm>
            <a:off x="1890486" y="1461247"/>
            <a:ext cx="8382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醫療</a:t>
            </a:r>
            <a:endParaRPr lang="zh-TW" altLang="en-US" dirty="0">
              <a:solidFill>
                <a:srgbClr val="000000"/>
              </a:solidFill>
              <a:latin typeface="華康儷中黑" pitchFamily="49" charset="-120"/>
              <a:ea typeface="華康儷中黑" pitchFamily="49" charset="-120"/>
            </a:endParaRPr>
          </a:p>
        </p:txBody>
      </p:sp>
      <p:sp>
        <p:nvSpPr>
          <p:cNvPr id="13" name="TextBox 12"/>
          <p:cNvSpPr txBox="1"/>
          <p:nvPr/>
        </p:nvSpPr>
        <p:spPr>
          <a:xfrm>
            <a:off x="515258" y="2298700"/>
            <a:ext cx="8382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交通</a:t>
            </a:r>
            <a:endParaRPr lang="zh-TW" altLang="en-US" dirty="0">
              <a:solidFill>
                <a:srgbClr val="000000"/>
              </a:solidFill>
              <a:latin typeface="華康儷中黑" pitchFamily="49" charset="-120"/>
              <a:ea typeface="華康儷中黑" pitchFamily="49" charset="-120"/>
            </a:endParaRPr>
          </a:p>
        </p:txBody>
      </p:sp>
      <p:sp>
        <p:nvSpPr>
          <p:cNvPr id="14" name="TextBox 13"/>
          <p:cNvSpPr txBox="1"/>
          <p:nvPr/>
        </p:nvSpPr>
        <p:spPr>
          <a:xfrm>
            <a:off x="304800" y="3186668"/>
            <a:ext cx="13716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個人護理</a:t>
            </a:r>
            <a:endParaRPr lang="zh-TW" altLang="en-US" dirty="0">
              <a:solidFill>
                <a:srgbClr val="000000"/>
              </a:solidFill>
              <a:latin typeface="華康儷中黑" pitchFamily="49" charset="-120"/>
              <a:ea typeface="華康儷中黑" pitchFamily="49" charset="-120"/>
            </a:endParaRPr>
          </a:p>
        </p:txBody>
      </p:sp>
      <p:sp>
        <p:nvSpPr>
          <p:cNvPr id="15" name="TextBox 14"/>
          <p:cNvSpPr txBox="1"/>
          <p:nvPr/>
        </p:nvSpPr>
        <p:spPr>
          <a:xfrm>
            <a:off x="609600" y="5219700"/>
            <a:ext cx="7620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衣服</a:t>
            </a:r>
            <a:endParaRPr lang="zh-TW" altLang="en-US" dirty="0">
              <a:solidFill>
                <a:srgbClr val="000000"/>
              </a:solidFill>
              <a:latin typeface="華康儷中黑" pitchFamily="49" charset="-120"/>
              <a:ea typeface="華康儷中黑" pitchFamily="49" charset="-120"/>
            </a:endParaRPr>
          </a:p>
        </p:txBody>
      </p:sp>
      <p:sp>
        <p:nvSpPr>
          <p:cNvPr id="16" name="TextBox 15"/>
          <p:cNvSpPr txBox="1"/>
          <p:nvPr/>
        </p:nvSpPr>
        <p:spPr>
          <a:xfrm>
            <a:off x="1143000" y="6324600"/>
            <a:ext cx="7620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住屋</a:t>
            </a:r>
            <a:endParaRPr lang="zh-TW" altLang="en-US" dirty="0">
              <a:solidFill>
                <a:srgbClr val="000000"/>
              </a:solidFill>
              <a:latin typeface="華康儷中黑" pitchFamily="49" charset="-120"/>
              <a:ea typeface="華康儷中黑" pitchFamily="49" charset="-120"/>
            </a:endParaRPr>
          </a:p>
        </p:txBody>
      </p:sp>
      <p:sp>
        <p:nvSpPr>
          <p:cNvPr id="17" name="TextBox 16"/>
          <p:cNvSpPr txBox="1"/>
          <p:nvPr/>
        </p:nvSpPr>
        <p:spPr>
          <a:xfrm>
            <a:off x="4114800" y="1143000"/>
            <a:ext cx="1143000" cy="369332"/>
          </a:xfrm>
          <a:prstGeom prst="rect">
            <a:avLst/>
          </a:prstGeom>
          <a:noFill/>
        </p:spPr>
        <p:txBody>
          <a:bodyPr wrap="square" rtlCol="0">
            <a:spAutoFit/>
          </a:bodyPr>
          <a:lstStyle/>
          <a:p>
            <a:r>
              <a:rPr lang="zh-TW" altLang="en-US" dirty="0" smtClean="0">
                <a:solidFill>
                  <a:srgbClr val="000000"/>
                </a:solidFill>
                <a:latin typeface="華康儷中黑" pitchFamily="49" charset="-120"/>
                <a:ea typeface="華康儷中黑" pitchFamily="49" charset="-120"/>
              </a:rPr>
              <a:t>教育</a:t>
            </a:r>
            <a:endParaRPr lang="zh-TW" altLang="en-US" dirty="0">
              <a:solidFill>
                <a:srgbClr val="000000"/>
              </a:solidFill>
              <a:latin typeface="華康儷中黑" pitchFamily="49" charset="-120"/>
              <a:ea typeface="華康儷中黑" pitchFamily="49" charset="-12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3246438" y="4111625"/>
            <a:ext cx="720725" cy="0"/>
          </a:xfrm>
          <a:prstGeom prst="line">
            <a:avLst/>
          </a:prstGeom>
          <a:noFill/>
          <a:ln w="38100">
            <a:solidFill>
              <a:schemeClr val="tx1"/>
            </a:solidFill>
            <a:round/>
            <a:headEnd/>
            <a:tailEnd type="none" w="lg" len="lg"/>
          </a:ln>
        </p:spPr>
        <p:txBody>
          <a:bodyPr/>
          <a:lstStyle/>
          <a:p>
            <a:endParaRPr lang="zh-TW" altLang="en-US"/>
          </a:p>
        </p:txBody>
      </p:sp>
      <p:sp>
        <p:nvSpPr>
          <p:cNvPr id="27651" name="Line 16"/>
          <p:cNvSpPr>
            <a:spLocks noChangeShapeType="1"/>
          </p:cNvSpPr>
          <p:nvPr/>
        </p:nvSpPr>
        <p:spPr bwMode="auto">
          <a:xfrm>
            <a:off x="3962400" y="1663700"/>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2" name="Line 17"/>
          <p:cNvSpPr>
            <a:spLocks noChangeShapeType="1"/>
          </p:cNvSpPr>
          <p:nvPr/>
        </p:nvSpPr>
        <p:spPr bwMode="auto">
          <a:xfrm>
            <a:off x="3962400" y="3822700"/>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3" name="Line 18"/>
          <p:cNvSpPr>
            <a:spLocks noChangeShapeType="1"/>
          </p:cNvSpPr>
          <p:nvPr/>
        </p:nvSpPr>
        <p:spPr bwMode="auto">
          <a:xfrm>
            <a:off x="3962400" y="1663700"/>
            <a:ext cx="0" cy="5183188"/>
          </a:xfrm>
          <a:prstGeom prst="line">
            <a:avLst/>
          </a:prstGeom>
          <a:noFill/>
          <a:ln w="38100">
            <a:solidFill>
              <a:schemeClr val="tx1"/>
            </a:solidFill>
            <a:round/>
            <a:headEnd/>
            <a:tailEnd/>
          </a:ln>
        </p:spPr>
        <p:txBody>
          <a:bodyPr/>
          <a:lstStyle/>
          <a:p>
            <a:endParaRPr lang="zh-TW" altLang="en-US"/>
          </a:p>
        </p:txBody>
      </p:sp>
      <p:sp>
        <p:nvSpPr>
          <p:cNvPr id="27654" name="Line 19"/>
          <p:cNvSpPr>
            <a:spLocks noChangeShapeType="1"/>
          </p:cNvSpPr>
          <p:nvPr/>
        </p:nvSpPr>
        <p:spPr bwMode="auto">
          <a:xfrm>
            <a:off x="3962400" y="2311400"/>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5" name="Line 20"/>
          <p:cNvSpPr>
            <a:spLocks noChangeShapeType="1"/>
          </p:cNvSpPr>
          <p:nvPr/>
        </p:nvSpPr>
        <p:spPr bwMode="auto">
          <a:xfrm>
            <a:off x="3962400" y="3103563"/>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6" name="Line 21"/>
          <p:cNvSpPr>
            <a:spLocks noChangeShapeType="1"/>
          </p:cNvSpPr>
          <p:nvPr/>
        </p:nvSpPr>
        <p:spPr bwMode="auto">
          <a:xfrm>
            <a:off x="3962400" y="5407025"/>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7" name="Line 22"/>
          <p:cNvSpPr>
            <a:spLocks noChangeShapeType="1"/>
          </p:cNvSpPr>
          <p:nvPr/>
        </p:nvSpPr>
        <p:spPr bwMode="auto">
          <a:xfrm>
            <a:off x="3962400" y="6127750"/>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8" name="Line 23"/>
          <p:cNvSpPr>
            <a:spLocks noChangeShapeType="1"/>
          </p:cNvSpPr>
          <p:nvPr/>
        </p:nvSpPr>
        <p:spPr bwMode="auto">
          <a:xfrm>
            <a:off x="3962400" y="6846888"/>
            <a:ext cx="719138" cy="0"/>
          </a:xfrm>
          <a:prstGeom prst="line">
            <a:avLst/>
          </a:prstGeom>
          <a:noFill/>
          <a:ln w="38100">
            <a:solidFill>
              <a:schemeClr val="tx1"/>
            </a:solidFill>
            <a:round/>
            <a:headEnd/>
            <a:tailEnd type="triangle" w="lg" len="lg"/>
          </a:ln>
        </p:spPr>
        <p:txBody>
          <a:bodyPr/>
          <a:lstStyle/>
          <a:p>
            <a:endParaRPr lang="zh-TW" altLang="en-US"/>
          </a:p>
        </p:txBody>
      </p:sp>
      <p:sp>
        <p:nvSpPr>
          <p:cNvPr id="27659" name="Text Box 24"/>
          <p:cNvSpPr txBox="1">
            <a:spLocks noChangeArrowheads="1"/>
          </p:cNvSpPr>
          <p:nvPr/>
        </p:nvSpPr>
        <p:spPr bwMode="auto">
          <a:xfrm>
            <a:off x="3962400" y="123031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0" name="Text Box 25"/>
          <p:cNvSpPr txBox="1">
            <a:spLocks noChangeArrowheads="1"/>
          </p:cNvSpPr>
          <p:nvPr/>
        </p:nvSpPr>
        <p:spPr bwMode="auto">
          <a:xfrm>
            <a:off x="3962400" y="1879600"/>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1" name="Text Box 26"/>
          <p:cNvSpPr txBox="1">
            <a:spLocks noChangeArrowheads="1"/>
          </p:cNvSpPr>
          <p:nvPr/>
        </p:nvSpPr>
        <p:spPr bwMode="auto">
          <a:xfrm>
            <a:off x="3962400" y="267176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2" name="Text Box 27"/>
          <p:cNvSpPr txBox="1">
            <a:spLocks noChangeArrowheads="1"/>
          </p:cNvSpPr>
          <p:nvPr/>
        </p:nvSpPr>
        <p:spPr bwMode="auto">
          <a:xfrm>
            <a:off x="3962400" y="3390900"/>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3" name="Text Box 28"/>
          <p:cNvSpPr txBox="1">
            <a:spLocks noChangeArrowheads="1"/>
          </p:cNvSpPr>
          <p:nvPr/>
        </p:nvSpPr>
        <p:spPr bwMode="auto">
          <a:xfrm>
            <a:off x="3962400" y="4975225"/>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4" name="Text Box 29"/>
          <p:cNvSpPr txBox="1">
            <a:spLocks noChangeArrowheads="1"/>
          </p:cNvSpPr>
          <p:nvPr/>
        </p:nvSpPr>
        <p:spPr bwMode="auto">
          <a:xfrm>
            <a:off x="3962400" y="5695950"/>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5" name="Text Box 30"/>
          <p:cNvSpPr txBox="1">
            <a:spLocks noChangeArrowheads="1"/>
          </p:cNvSpPr>
          <p:nvPr/>
        </p:nvSpPr>
        <p:spPr bwMode="auto">
          <a:xfrm>
            <a:off x="3962400" y="6415088"/>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6" name="Line 32"/>
          <p:cNvSpPr>
            <a:spLocks noChangeShapeType="1"/>
          </p:cNvSpPr>
          <p:nvPr/>
        </p:nvSpPr>
        <p:spPr bwMode="auto">
          <a:xfrm>
            <a:off x="3962400" y="4471988"/>
            <a:ext cx="719138" cy="0"/>
          </a:xfrm>
          <a:prstGeom prst="line">
            <a:avLst/>
          </a:prstGeom>
          <a:noFill/>
          <a:ln w="38100">
            <a:solidFill>
              <a:schemeClr val="tx1"/>
            </a:solidFill>
            <a:round/>
            <a:headEnd/>
            <a:tailEnd type="triangle" w="lg" len="lg"/>
          </a:ln>
        </p:spPr>
        <p:txBody>
          <a:bodyPr/>
          <a:lstStyle/>
          <a:p>
            <a:endParaRPr lang="zh-TW" altLang="en-US"/>
          </a:p>
        </p:txBody>
      </p:sp>
      <p:sp>
        <p:nvSpPr>
          <p:cNvPr id="27667" name="Text Box 33"/>
          <p:cNvSpPr txBox="1">
            <a:spLocks noChangeArrowheads="1"/>
          </p:cNvSpPr>
          <p:nvPr/>
        </p:nvSpPr>
        <p:spPr bwMode="auto">
          <a:xfrm>
            <a:off x="3962400" y="4038600"/>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8" name="Text Box 35"/>
          <p:cNvSpPr txBox="1">
            <a:spLocks noChangeArrowheads="1"/>
          </p:cNvSpPr>
          <p:nvPr/>
        </p:nvSpPr>
        <p:spPr bwMode="auto">
          <a:xfrm>
            <a:off x="7131050" y="310356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69" name="Text Box 36"/>
          <p:cNvSpPr txBox="1">
            <a:spLocks noChangeArrowheads="1"/>
          </p:cNvSpPr>
          <p:nvPr/>
        </p:nvSpPr>
        <p:spPr bwMode="auto">
          <a:xfrm>
            <a:off x="7562850" y="310356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0" name="Text Box 37"/>
          <p:cNvSpPr txBox="1">
            <a:spLocks noChangeArrowheads="1"/>
          </p:cNvSpPr>
          <p:nvPr/>
        </p:nvSpPr>
        <p:spPr bwMode="auto">
          <a:xfrm>
            <a:off x="7994650" y="310356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1" name="Text Box 38"/>
          <p:cNvSpPr txBox="1">
            <a:spLocks noChangeArrowheads="1"/>
          </p:cNvSpPr>
          <p:nvPr/>
        </p:nvSpPr>
        <p:spPr bwMode="auto">
          <a:xfrm>
            <a:off x="8426450" y="310356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2" name="Text Box 39"/>
          <p:cNvSpPr txBox="1">
            <a:spLocks noChangeArrowheads="1"/>
          </p:cNvSpPr>
          <p:nvPr/>
        </p:nvSpPr>
        <p:spPr bwMode="auto">
          <a:xfrm>
            <a:off x="7131050" y="4759325"/>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3" name="Text Box 40"/>
          <p:cNvSpPr txBox="1">
            <a:spLocks noChangeArrowheads="1"/>
          </p:cNvSpPr>
          <p:nvPr/>
        </p:nvSpPr>
        <p:spPr bwMode="auto">
          <a:xfrm>
            <a:off x="7562850" y="4759325"/>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4" name="Text Box 41"/>
          <p:cNvSpPr txBox="1">
            <a:spLocks noChangeArrowheads="1"/>
          </p:cNvSpPr>
          <p:nvPr/>
        </p:nvSpPr>
        <p:spPr bwMode="auto">
          <a:xfrm>
            <a:off x="7994650" y="4759325"/>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5" name="Text Box 42"/>
          <p:cNvSpPr txBox="1">
            <a:spLocks noChangeArrowheads="1"/>
          </p:cNvSpPr>
          <p:nvPr/>
        </p:nvSpPr>
        <p:spPr bwMode="auto">
          <a:xfrm>
            <a:off x="8426450" y="4759325"/>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Verdana" pitchFamily="34" charset="0"/>
              </a:rPr>
              <a:t>＄</a:t>
            </a:r>
          </a:p>
        </p:txBody>
      </p:sp>
      <p:sp>
        <p:nvSpPr>
          <p:cNvPr id="27676" name="Line 45"/>
          <p:cNvSpPr>
            <a:spLocks noChangeShapeType="1"/>
          </p:cNvSpPr>
          <p:nvPr/>
        </p:nvSpPr>
        <p:spPr bwMode="auto">
          <a:xfrm>
            <a:off x="5762625" y="3805238"/>
            <a:ext cx="1366838" cy="288925"/>
          </a:xfrm>
          <a:prstGeom prst="line">
            <a:avLst/>
          </a:prstGeom>
          <a:noFill/>
          <a:ln w="38100">
            <a:solidFill>
              <a:schemeClr val="tx1"/>
            </a:solidFill>
            <a:round/>
            <a:headEnd/>
            <a:tailEnd type="none" w="lg" len="lg"/>
          </a:ln>
        </p:spPr>
        <p:txBody>
          <a:bodyPr/>
          <a:lstStyle/>
          <a:p>
            <a:endParaRPr lang="zh-TW" altLang="en-US"/>
          </a:p>
        </p:txBody>
      </p:sp>
      <p:sp>
        <p:nvSpPr>
          <p:cNvPr id="27677" name="Line 46"/>
          <p:cNvSpPr>
            <a:spLocks noChangeShapeType="1"/>
          </p:cNvSpPr>
          <p:nvPr/>
        </p:nvSpPr>
        <p:spPr bwMode="auto">
          <a:xfrm>
            <a:off x="5762625" y="1646238"/>
            <a:ext cx="1366838" cy="2447925"/>
          </a:xfrm>
          <a:prstGeom prst="line">
            <a:avLst/>
          </a:prstGeom>
          <a:noFill/>
          <a:ln w="38100">
            <a:solidFill>
              <a:schemeClr val="tx1"/>
            </a:solidFill>
            <a:round/>
            <a:headEnd/>
            <a:tailEnd type="none" w="lg" len="lg"/>
          </a:ln>
        </p:spPr>
        <p:txBody>
          <a:bodyPr/>
          <a:lstStyle/>
          <a:p>
            <a:endParaRPr lang="zh-TW" altLang="en-US"/>
          </a:p>
        </p:txBody>
      </p:sp>
      <p:sp>
        <p:nvSpPr>
          <p:cNvPr id="27678" name="Line 47"/>
          <p:cNvSpPr>
            <a:spLocks noChangeShapeType="1"/>
          </p:cNvSpPr>
          <p:nvPr/>
        </p:nvSpPr>
        <p:spPr bwMode="auto">
          <a:xfrm>
            <a:off x="5762625" y="2293938"/>
            <a:ext cx="1368425" cy="1800225"/>
          </a:xfrm>
          <a:prstGeom prst="line">
            <a:avLst/>
          </a:prstGeom>
          <a:noFill/>
          <a:ln w="38100">
            <a:solidFill>
              <a:schemeClr val="tx1"/>
            </a:solidFill>
            <a:round/>
            <a:headEnd/>
            <a:tailEnd type="none" w="lg" len="lg"/>
          </a:ln>
        </p:spPr>
        <p:txBody>
          <a:bodyPr/>
          <a:lstStyle/>
          <a:p>
            <a:endParaRPr lang="zh-TW" altLang="en-US"/>
          </a:p>
        </p:txBody>
      </p:sp>
      <p:sp>
        <p:nvSpPr>
          <p:cNvPr id="27679" name="Line 48"/>
          <p:cNvSpPr>
            <a:spLocks noChangeShapeType="1"/>
          </p:cNvSpPr>
          <p:nvPr/>
        </p:nvSpPr>
        <p:spPr bwMode="auto">
          <a:xfrm>
            <a:off x="5762625" y="3086100"/>
            <a:ext cx="1368425" cy="1008063"/>
          </a:xfrm>
          <a:prstGeom prst="line">
            <a:avLst/>
          </a:prstGeom>
          <a:noFill/>
          <a:ln w="38100">
            <a:solidFill>
              <a:schemeClr val="tx1"/>
            </a:solidFill>
            <a:round/>
            <a:headEnd/>
            <a:tailEnd type="none" w="lg" len="lg"/>
          </a:ln>
        </p:spPr>
        <p:txBody>
          <a:bodyPr/>
          <a:lstStyle/>
          <a:p>
            <a:endParaRPr lang="zh-TW" altLang="en-US"/>
          </a:p>
        </p:txBody>
      </p:sp>
      <p:sp>
        <p:nvSpPr>
          <p:cNvPr id="27680" name="Line 49"/>
          <p:cNvSpPr>
            <a:spLocks noChangeShapeType="1"/>
          </p:cNvSpPr>
          <p:nvPr/>
        </p:nvSpPr>
        <p:spPr bwMode="auto">
          <a:xfrm flipV="1">
            <a:off x="5762625" y="4094163"/>
            <a:ext cx="1368425" cy="1295400"/>
          </a:xfrm>
          <a:prstGeom prst="line">
            <a:avLst/>
          </a:prstGeom>
          <a:noFill/>
          <a:ln w="38100">
            <a:solidFill>
              <a:schemeClr val="tx1"/>
            </a:solidFill>
            <a:round/>
            <a:headEnd/>
            <a:tailEnd type="none" w="lg" len="lg"/>
          </a:ln>
        </p:spPr>
        <p:txBody>
          <a:bodyPr/>
          <a:lstStyle/>
          <a:p>
            <a:endParaRPr lang="zh-TW" altLang="en-US"/>
          </a:p>
        </p:txBody>
      </p:sp>
      <p:sp>
        <p:nvSpPr>
          <p:cNvPr id="27681" name="Line 50"/>
          <p:cNvSpPr>
            <a:spLocks noChangeShapeType="1"/>
          </p:cNvSpPr>
          <p:nvPr/>
        </p:nvSpPr>
        <p:spPr bwMode="auto">
          <a:xfrm flipV="1">
            <a:off x="5762625" y="4094163"/>
            <a:ext cx="1368425" cy="2087562"/>
          </a:xfrm>
          <a:prstGeom prst="line">
            <a:avLst/>
          </a:prstGeom>
          <a:noFill/>
          <a:ln w="38100">
            <a:solidFill>
              <a:schemeClr val="tx1"/>
            </a:solidFill>
            <a:round/>
            <a:headEnd/>
            <a:tailEnd type="none" w="lg" len="lg"/>
          </a:ln>
        </p:spPr>
        <p:txBody>
          <a:bodyPr/>
          <a:lstStyle/>
          <a:p>
            <a:endParaRPr lang="zh-TW" altLang="en-US"/>
          </a:p>
        </p:txBody>
      </p:sp>
      <p:sp>
        <p:nvSpPr>
          <p:cNvPr id="27682" name="Line 51"/>
          <p:cNvSpPr>
            <a:spLocks noChangeShapeType="1"/>
          </p:cNvSpPr>
          <p:nvPr/>
        </p:nvSpPr>
        <p:spPr bwMode="auto">
          <a:xfrm flipV="1">
            <a:off x="5762625" y="4111625"/>
            <a:ext cx="1368425" cy="2808288"/>
          </a:xfrm>
          <a:prstGeom prst="line">
            <a:avLst/>
          </a:prstGeom>
          <a:noFill/>
          <a:ln w="38100">
            <a:solidFill>
              <a:schemeClr val="tx1"/>
            </a:solidFill>
            <a:round/>
            <a:headEnd/>
            <a:tailEnd type="none" w="lg" len="lg"/>
          </a:ln>
        </p:spPr>
        <p:txBody>
          <a:bodyPr/>
          <a:lstStyle/>
          <a:p>
            <a:endParaRPr lang="zh-TW" altLang="en-US"/>
          </a:p>
        </p:txBody>
      </p:sp>
      <p:sp>
        <p:nvSpPr>
          <p:cNvPr id="27683" name="Line 52"/>
          <p:cNvSpPr>
            <a:spLocks noChangeShapeType="1"/>
          </p:cNvSpPr>
          <p:nvPr/>
        </p:nvSpPr>
        <p:spPr bwMode="auto">
          <a:xfrm flipV="1">
            <a:off x="5762625" y="4094163"/>
            <a:ext cx="1368425" cy="360362"/>
          </a:xfrm>
          <a:prstGeom prst="line">
            <a:avLst/>
          </a:prstGeom>
          <a:noFill/>
          <a:ln w="38100">
            <a:solidFill>
              <a:schemeClr val="tx1"/>
            </a:solidFill>
            <a:round/>
            <a:headEnd/>
            <a:tailEnd type="none" w="lg" len="lg"/>
          </a:ln>
        </p:spPr>
        <p:txBody>
          <a:bodyPr/>
          <a:lstStyle/>
          <a:p>
            <a:endParaRPr lang="zh-TW" altLang="en-US"/>
          </a:p>
        </p:txBody>
      </p:sp>
      <p:pic>
        <p:nvPicPr>
          <p:cNvPr id="27684" name="Picture 54" descr="brands_logo1.gif"/>
          <p:cNvPicPr>
            <a:picLocks noChangeAspect="1"/>
          </p:cNvPicPr>
          <p:nvPr/>
        </p:nvPicPr>
        <p:blipFill>
          <a:blip r:embed="rId3" cstate="print"/>
          <a:srcRect/>
          <a:stretch>
            <a:fillRect/>
          </a:stretch>
        </p:blipFill>
        <p:spPr bwMode="auto">
          <a:xfrm>
            <a:off x="4762500" y="1300163"/>
            <a:ext cx="1585913" cy="5786437"/>
          </a:xfrm>
          <a:prstGeom prst="rect">
            <a:avLst/>
          </a:prstGeom>
          <a:noFill/>
          <a:ln w="9525">
            <a:noFill/>
            <a:miter lim="800000"/>
            <a:headEnd/>
            <a:tailEnd/>
          </a:ln>
        </p:spPr>
      </p:pic>
      <p:pic>
        <p:nvPicPr>
          <p:cNvPr id="27685" name="Picture 56" descr="top_logo.gif"/>
          <p:cNvPicPr>
            <a:picLocks noChangeAspect="1"/>
          </p:cNvPicPr>
          <p:nvPr/>
        </p:nvPicPr>
        <p:blipFill>
          <a:blip r:embed="rId4" cstate="print"/>
          <a:srcRect/>
          <a:stretch>
            <a:fillRect/>
          </a:stretch>
        </p:blipFill>
        <p:spPr bwMode="auto">
          <a:xfrm>
            <a:off x="7200900" y="3738563"/>
            <a:ext cx="1790700" cy="781050"/>
          </a:xfrm>
          <a:prstGeom prst="rect">
            <a:avLst/>
          </a:prstGeom>
          <a:noFill/>
          <a:ln w="9525">
            <a:noFill/>
            <a:miter lim="800000"/>
            <a:headEnd/>
            <a:tailEnd/>
          </a:ln>
        </p:spPr>
      </p:pic>
      <p:pic>
        <p:nvPicPr>
          <p:cNvPr id="27686" name="Picture 7" descr="Newsweek_Facebook02"/>
          <p:cNvPicPr>
            <a:picLocks noChangeAspect="1" noChangeArrowheads="1"/>
          </p:cNvPicPr>
          <p:nvPr/>
        </p:nvPicPr>
        <p:blipFill>
          <a:blip r:embed="rId5" cstate="print"/>
          <a:srcRect/>
          <a:stretch>
            <a:fillRect/>
          </a:stretch>
        </p:blipFill>
        <p:spPr bwMode="auto">
          <a:xfrm>
            <a:off x="382588" y="1966913"/>
            <a:ext cx="2941637" cy="4000500"/>
          </a:xfrm>
          <a:prstGeom prst="rect">
            <a:avLst/>
          </a:prstGeom>
          <a:noFill/>
          <a:ln w="9525">
            <a:noFill/>
            <a:miter lim="800000"/>
            <a:headEnd/>
            <a:tailEnd/>
          </a:ln>
        </p:spPr>
      </p:pic>
      <p:sp>
        <p:nvSpPr>
          <p:cNvPr id="41" name="Rectangle 2"/>
          <p:cNvSpPr>
            <a:spLocks noGrp="1" noChangeArrowheads="1"/>
          </p:cNvSpPr>
          <p:nvPr>
            <p:ph type="title"/>
          </p:nvPr>
        </p:nvSpPr>
        <p:spPr>
          <a:xfrm>
            <a:off x="0" y="228600"/>
            <a:ext cx="9144000" cy="792163"/>
          </a:xfrm>
        </p:spPr>
        <p:txBody>
          <a:bodyPr/>
          <a:lstStyle/>
          <a:p>
            <a:r>
              <a:rPr lang="zh-TW" altLang="en-US" sz="4000" dirty="0" smtClean="0">
                <a:solidFill>
                  <a:schemeClr val="tx1"/>
                </a:solidFill>
                <a:latin typeface="Calibri" pitchFamily="34" charset="0"/>
                <a:ea typeface="華康儷中黑" pitchFamily="49" charset="-120"/>
              </a:rPr>
              <a:t>你的錢往哪裡去？</a:t>
            </a:r>
            <a:r>
              <a:rPr lang="en-US" altLang="zh-TW" sz="3600" dirty="0" smtClean="0">
                <a:solidFill>
                  <a:schemeClr val="tx1"/>
                </a:solidFill>
                <a:latin typeface="Calibri" pitchFamily="34" charset="0"/>
                <a:ea typeface="華康儷中黑" pitchFamily="49" charset="-120"/>
              </a:rPr>
              <a:t> </a:t>
            </a:r>
            <a:r>
              <a:rPr lang="en-US" altLang="zh-TW" sz="3600" dirty="0" smtClean="0">
                <a:solidFill>
                  <a:schemeClr val="tx1"/>
                </a:solidFill>
                <a:latin typeface="Calibri" pitchFamily="34" charset="0"/>
                <a:ea typeface="新細明體" pitchFamily="18" charset="-120"/>
              </a:rPr>
              <a:t/>
            </a:r>
            <a:br>
              <a:rPr lang="en-US" altLang="zh-TW" sz="3600" dirty="0" smtClean="0">
                <a:solidFill>
                  <a:schemeClr val="tx1"/>
                </a:solidFill>
                <a:latin typeface="Calibri" pitchFamily="34" charset="0"/>
                <a:ea typeface="新細明體" pitchFamily="18" charset="-120"/>
              </a:rPr>
            </a:br>
            <a:r>
              <a:rPr lang="en-US" altLang="zh-TW" sz="3600" dirty="0" smtClean="0">
                <a:solidFill>
                  <a:schemeClr val="tx1"/>
                </a:solidFill>
                <a:latin typeface="Calibri" pitchFamily="34" charset="0"/>
                <a:ea typeface="新細明體" pitchFamily="18" charset="-120"/>
              </a:rPr>
              <a:t>Where Does the Money Go?</a:t>
            </a:r>
            <a:endParaRPr lang="zh-TW" altLang="en-US" sz="3600" dirty="0" smtClean="0">
              <a:solidFill>
                <a:schemeClr val="tx1"/>
              </a:solidFill>
              <a:latin typeface="Calibri" pitchFamily="34" charset="0"/>
              <a:ea typeface="華康儷中黑" pitchFamily="49" charset="-12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304800" y="4953000"/>
            <a:ext cx="8667950" cy="762483"/>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4400" i="1" dirty="0" smtClean="0">
                <a:solidFill>
                  <a:srgbClr val="FFFFFF"/>
                </a:solidFill>
                <a:latin typeface="Calibri" pitchFamily="34" charset="0"/>
                <a:ea typeface="華康儷中黑" pitchFamily="49" charset="-120"/>
              </a:rPr>
              <a:t>Where else can you do this?</a:t>
            </a:r>
            <a:endParaRPr lang="en-US" sz="4400" i="1" dirty="0">
              <a:solidFill>
                <a:srgbClr val="FFFFFF"/>
              </a:solidFill>
              <a:latin typeface="Calibri" pitchFamily="34" charset="0"/>
              <a:ea typeface="華康儷中黑" pitchFamily="49" charset="-120"/>
            </a:endParaRPr>
          </a:p>
        </p:txBody>
      </p:sp>
      <p:sp>
        <p:nvSpPr>
          <p:cNvPr id="6" name="文字方塊 4"/>
          <p:cNvSpPr txBox="1"/>
          <p:nvPr/>
        </p:nvSpPr>
        <p:spPr>
          <a:xfrm>
            <a:off x="201706" y="1009233"/>
            <a:ext cx="8686800" cy="2800767"/>
          </a:xfrm>
          <a:prstGeom prst="rect">
            <a:avLst/>
          </a:prstGeom>
          <a:noFill/>
        </p:spPr>
        <p:txBody>
          <a:bodyPr wrap="square" rtlCol="0">
            <a:spAutoFit/>
          </a:bodyPr>
          <a:lstStyle/>
          <a:p>
            <a:pPr algn="ctr"/>
            <a:r>
              <a:rPr lang="zh-TW" altLang="en-US" sz="4400" dirty="0" smtClean="0">
                <a:latin typeface="Calibri" pitchFamily="34" charset="0"/>
                <a:ea typeface="華康儷中黑" pitchFamily="49" charset="-120"/>
              </a:rPr>
              <a:t>到底在哪裡能把消費轉為投資</a:t>
            </a:r>
            <a:endParaRPr lang="en-US" altLang="zh-TW" sz="4400" dirty="0" smtClean="0">
              <a:latin typeface="Calibri" pitchFamily="34" charset="0"/>
              <a:ea typeface="華康儷中黑" pitchFamily="49" charset="-120"/>
            </a:endParaRPr>
          </a:p>
          <a:p>
            <a:pPr algn="ctr"/>
            <a:r>
              <a:rPr lang="zh-TW" altLang="en-US" sz="4400" dirty="0" smtClean="0">
                <a:latin typeface="Calibri" pitchFamily="34" charset="0"/>
                <a:ea typeface="華康儷中黑" pitchFamily="49" charset="-120"/>
              </a:rPr>
              <a:t>為我們日常的購物省錢</a:t>
            </a:r>
            <a:endParaRPr lang="en-US" altLang="zh-TW" sz="4400" dirty="0" smtClean="0">
              <a:latin typeface="Calibri" pitchFamily="34" charset="0"/>
              <a:ea typeface="華康儷中黑" pitchFamily="49" charset="-120"/>
            </a:endParaRPr>
          </a:p>
          <a:p>
            <a:pPr algn="ctr"/>
            <a:r>
              <a:rPr lang="zh-TW" altLang="en-US" sz="4400" dirty="0" smtClean="0">
                <a:latin typeface="Calibri" pitchFamily="34" charset="0"/>
                <a:ea typeface="華康儷中黑" pitchFamily="49" charset="-120"/>
              </a:rPr>
              <a:t>同時帶來收入？</a:t>
            </a:r>
            <a:endParaRPr lang="en-US" altLang="zh-TW" sz="4400" dirty="0" smtClean="0">
              <a:latin typeface="Calibri" pitchFamily="34" charset="0"/>
              <a:ea typeface="華康儷中黑" pitchFamily="49" charset="-120"/>
            </a:endParaRPr>
          </a:p>
          <a:p>
            <a:pPr algn="ctr"/>
            <a:endParaRPr lang="zh-TW" altLang="en-US" sz="4400" dirty="0">
              <a:latin typeface="Calibri" pitchFamily="34" charset="0"/>
              <a:ea typeface="華康儷中黑" pitchFamily="49" charset="-120"/>
            </a:endParaRPr>
          </a:p>
        </p:txBody>
      </p:sp>
      <p:sp>
        <p:nvSpPr>
          <p:cNvPr id="8" name="Rectangle 7"/>
          <p:cNvSpPr/>
          <p:nvPr/>
        </p:nvSpPr>
        <p:spPr>
          <a:xfrm>
            <a:off x="152400" y="3798630"/>
            <a:ext cx="8801500" cy="3046988"/>
          </a:xfrm>
          <a:prstGeom prst="rect">
            <a:avLst/>
          </a:prstGeom>
        </p:spPr>
        <p:txBody>
          <a:bodyPr wrap="square">
            <a:spAutoFit/>
          </a:bodyPr>
          <a:lstStyle/>
          <a:p>
            <a:pPr algn="ctr" defTabSz="457200"/>
            <a:r>
              <a:rPr lang="en-US" sz="3200" b="1" dirty="0">
                <a:solidFill>
                  <a:srgbClr val="FFFFFF"/>
                </a:solidFill>
                <a:latin typeface="Calibri" pitchFamily="34" charset="0"/>
                <a:ea typeface="華康儷中黑" pitchFamily="49" charset="-120"/>
              </a:rPr>
              <a:t>“Turn spending into earning: Savings and convert shopping into income</a:t>
            </a:r>
            <a:r>
              <a:rPr lang="en-US" sz="3200" b="1" dirty="0" smtClean="0">
                <a:solidFill>
                  <a:srgbClr val="FFFFFF"/>
                </a:solidFill>
                <a:latin typeface="Calibri" pitchFamily="34" charset="0"/>
                <a:ea typeface="華康儷中黑" pitchFamily="49" charset="-120"/>
              </a:rPr>
              <a:t>!”  </a:t>
            </a:r>
            <a:endParaRPr lang="en-US" sz="3200" b="1" dirty="0">
              <a:solidFill>
                <a:srgbClr val="FFFFFF"/>
              </a:solidFill>
              <a:latin typeface="Calibri" pitchFamily="34" charset="0"/>
              <a:ea typeface="華康儷中黑" pitchFamily="49" charset="-120"/>
            </a:endParaRPr>
          </a:p>
          <a:p>
            <a:pPr algn="ctr" defTabSz="457200"/>
            <a:endParaRPr lang="en-US" sz="3200" b="1" dirty="0">
              <a:solidFill>
                <a:srgbClr val="FFFFFF"/>
              </a:solidFill>
              <a:latin typeface="Calibri" pitchFamily="34" charset="0"/>
              <a:ea typeface="華康儷中黑" pitchFamily="49" charset="-120"/>
            </a:endParaRPr>
          </a:p>
          <a:p>
            <a:pPr algn="ctr" defTabSz="457200"/>
            <a:endParaRPr lang="en-US" sz="3200" b="1" dirty="0">
              <a:solidFill>
                <a:srgbClr val="FFFFFF"/>
              </a:solidFill>
              <a:latin typeface="Calibri" pitchFamily="34" charset="0"/>
              <a:ea typeface="華康儷中黑" pitchFamily="49" charset="-120"/>
            </a:endParaRPr>
          </a:p>
          <a:p>
            <a:pPr algn="ctr" defTabSz="457200"/>
            <a:endParaRPr lang="en-US" sz="3200" b="1" dirty="0">
              <a:solidFill>
                <a:srgbClr val="FFFFFF"/>
              </a:solidFill>
              <a:latin typeface="Calibri" pitchFamily="34" charset="0"/>
              <a:ea typeface="華康儷中黑" pitchFamily="49" charset="-120"/>
            </a:endParaRPr>
          </a:p>
          <a:p>
            <a:pPr algn="ctr" defTabSz="457200"/>
            <a:endParaRPr lang="en-US" sz="3200" b="1" dirty="0">
              <a:solidFill>
                <a:srgbClr val="FFFFFF"/>
              </a:solidFill>
              <a:latin typeface="Calibri" pitchFamily="34" charset="0"/>
              <a:ea typeface="華康儷中黑" pitchFamily="49" charset="-12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5715000"/>
            <a:ext cx="8229600" cy="1143000"/>
          </a:xfrm>
        </p:spPr>
        <p:txBody>
          <a:bodyPr/>
          <a:lstStyle/>
          <a:p>
            <a:r>
              <a:rPr lang="en-US" dirty="0" smtClean="0">
                <a:solidFill>
                  <a:srgbClr val="FFFFFF"/>
                </a:solidFill>
              </a:rPr>
              <a:t>BRICK AND MORTAR</a:t>
            </a:r>
            <a:endParaRPr lang="en-US" dirty="0">
              <a:solidFill>
                <a:srgbClr val="FFFFFF"/>
              </a:solidFill>
            </a:endParaRPr>
          </a:p>
        </p:txBody>
      </p:sp>
      <p:pic>
        <p:nvPicPr>
          <p:cNvPr id="3" name="Picture 2" descr="shutterstock_56161333.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9700" y="0"/>
            <a:ext cx="9283700" cy="6858000"/>
          </a:xfrm>
          <a:prstGeom prst="rect">
            <a:avLst/>
          </a:prstGeom>
        </p:spPr>
      </p:pic>
      <p:sp>
        <p:nvSpPr>
          <p:cNvPr id="6" name="Rectangle 5"/>
          <p:cNvSpPr/>
          <p:nvPr/>
        </p:nvSpPr>
        <p:spPr>
          <a:xfrm>
            <a:off x="-127000" y="0"/>
            <a:ext cx="9271000" cy="939800"/>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4000" b="1" dirty="0">
                <a:solidFill>
                  <a:prstClr val="white"/>
                </a:solidFill>
                <a:latin typeface="Calibri" pitchFamily="34" charset="0"/>
                <a:cs typeface="Lobster"/>
              </a:rPr>
              <a:t>Brick and </a:t>
            </a:r>
            <a:r>
              <a:rPr lang="en-US" sz="4000" b="1" dirty="0" smtClean="0">
                <a:solidFill>
                  <a:prstClr val="white"/>
                </a:solidFill>
                <a:latin typeface="Calibri" pitchFamily="34" charset="0"/>
                <a:cs typeface="Lobster"/>
              </a:rPr>
              <a:t>Mortar </a:t>
            </a:r>
            <a:r>
              <a:rPr lang="zh-TW" altLang="en-US" sz="4000" dirty="0" smtClean="0">
                <a:solidFill>
                  <a:prstClr val="white"/>
                </a:solidFill>
                <a:latin typeface="華康儷中黑" pitchFamily="49" charset="-120"/>
                <a:ea typeface="華康儷中黑" pitchFamily="49" charset="-120"/>
                <a:cs typeface="Lobster"/>
              </a:rPr>
              <a:t>傳統消費 </a:t>
            </a:r>
            <a:r>
              <a:rPr lang="en-US" sz="4000" dirty="0" smtClean="0">
                <a:solidFill>
                  <a:prstClr val="white"/>
                </a:solidFill>
                <a:latin typeface="華康儷中黑" pitchFamily="49" charset="-120"/>
                <a:ea typeface="華康儷中黑" pitchFamily="49" charset="-120"/>
                <a:cs typeface="Lobster"/>
              </a:rPr>
              <a:t> </a:t>
            </a:r>
            <a:endParaRPr lang="en-US" sz="4000" dirty="0">
              <a:solidFill>
                <a:prstClr val="white"/>
              </a:solidFill>
              <a:latin typeface="華康儷中黑" pitchFamily="49" charset="-120"/>
              <a:ea typeface="華康儷中黑" pitchFamily="49" charset="-120"/>
              <a:cs typeface="Lobster"/>
            </a:endParaRPr>
          </a:p>
        </p:txBody>
      </p:sp>
    </p:spTree>
    <p:extLst>
      <p:ext uri="{BB962C8B-B14F-4D97-AF65-F5344CB8AC3E}">
        <p14:creationId xmlns="" xmlns:p14="http://schemas.microsoft.com/office/powerpoint/2010/main" val="31082349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7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4.xml><?xml version="1.0" encoding="utf-8"?>
<a:theme xmlns:a="http://schemas.openxmlformats.org/drawingml/2006/main" name="Sample presentation slides with animation">
  <a:themeElements>
    <a:clrScheme name="Sample presentation slides with animation 1">
      <a:dk1>
        <a:srgbClr val="1A1A70"/>
      </a:dk1>
      <a:lt1>
        <a:srgbClr val="FFFFFF"/>
      </a:lt1>
      <a:dk2>
        <a:srgbClr val="12449E"/>
      </a:dk2>
      <a:lt2>
        <a:srgbClr val="C0C0C0"/>
      </a:lt2>
      <a:accent1>
        <a:srgbClr val="3167D3"/>
      </a:accent1>
      <a:accent2>
        <a:srgbClr val="87A3E9"/>
      </a:accent2>
      <a:accent3>
        <a:srgbClr val="FFFFFF"/>
      </a:accent3>
      <a:accent4>
        <a:srgbClr val="14145F"/>
      </a:accent4>
      <a:accent5>
        <a:srgbClr val="ADB8E6"/>
      </a:accent5>
      <a:accent6>
        <a:srgbClr val="7A93D3"/>
      </a:accent6>
      <a:hlink>
        <a:srgbClr val="90B54D"/>
      </a:hlink>
      <a:folHlink>
        <a:srgbClr val="F6A23C"/>
      </a:folHlink>
    </a:clrScheme>
    <a:fontScheme name="Sample presentation slides with animatio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2"/>
            </a:gs>
            <a:gs pos="100000">
              <a:schemeClr val="accent2">
                <a:gamma/>
                <a:shade val="46275"/>
                <a:invGamma/>
              </a:schemeClr>
            </a:gs>
          </a:gsLst>
          <a:path path="rect">
            <a:fillToRect l="50000" t="50000" r="50000" b="50000"/>
          </a:path>
        </a:gradFill>
        <a:ln>
          <a:noFill/>
        </a:ln>
        <a:effectLst/>
        <a:extLs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rgbClr val="FFFF00"/>
            </a:solidFill>
            <a:effectLst/>
            <a:latin typeface="Tahoma" pitchFamily="34" charset="0"/>
            <a:ea typeface="SimSun" pitchFamily="2" charset="-122"/>
          </a:defRPr>
        </a:defPPr>
      </a:lstStyle>
    </a:spDef>
    <a:lnDef>
      <a:spPr bwMode="auto">
        <a:xfrm>
          <a:off x="0" y="0"/>
          <a:ext cx="1" cy="1"/>
        </a:xfrm>
        <a:custGeom>
          <a:avLst/>
          <a:gdLst/>
          <a:ahLst/>
          <a:cxnLst/>
          <a:rect l="0" t="0" r="0" b="0"/>
          <a:pathLst/>
        </a:custGeom>
        <a:gradFill rotWithShape="0">
          <a:gsLst>
            <a:gs pos="0">
              <a:schemeClr val="accent2"/>
            </a:gs>
            <a:gs pos="100000">
              <a:schemeClr val="accent2">
                <a:gamma/>
                <a:shade val="46275"/>
                <a:invGamma/>
              </a:schemeClr>
            </a:gs>
          </a:gsLst>
          <a:path path="rect">
            <a:fillToRect l="50000" t="50000" r="50000" b="50000"/>
          </a:path>
        </a:gradFill>
        <a:ln>
          <a:noFill/>
        </a:ln>
        <a:effectLst/>
        <a:extLs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rgbClr val="FFFF00"/>
            </a:solidFill>
            <a:effectLst/>
            <a:latin typeface="Tahoma" pitchFamily="34" charset="0"/>
            <a:ea typeface="SimSun" pitchFamily="2" charset="-122"/>
          </a:defRPr>
        </a:defPPr>
      </a:lstStyle>
    </a:lnDef>
  </a:objectDefaults>
  <a:extraClrSchemeLst>
    <a:extraClrScheme>
      <a:clrScheme name="Sample presentation slides with animation 1">
        <a:dk1>
          <a:srgbClr val="1A1A70"/>
        </a:dk1>
        <a:lt1>
          <a:srgbClr val="FFFFFF"/>
        </a:lt1>
        <a:dk2>
          <a:srgbClr val="12449E"/>
        </a:dk2>
        <a:lt2>
          <a:srgbClr val="C0C0C0"/>
        </a:lt2>
        <a:accent1>
          <a:srgbClr val="3167D3"/>
        </a:accent1>
        <a:accent2>
          <a:srgbClr val="87A3E9"/>
        </a:accent2>
        <a:accent3>
          <a:srgbClr val="FFFFFF"/>
        </a:accent3>
        <a:accent4>
          <a:srgbClr val="14145F"/>
        </a:accent4>
        <a:accent5>
          <a:srgbClr val="ADB8E6"/>
        </a:accent5>
        <a:accent6>
          <a:srgbClr val="7A93D3"/>
        </a:accent6>
        <a:hlink>
          <a:srgbClr val="90B54D"/>
        </a:hlink>
        <a:folHlink>
          <a:srgbClr val="F6A23C"/>
        </a:folHlink>
      </a:clrScheme>
      <a:clrMap bg1="lt1" tx1="dk1" bg2="lt2" tx2="dk2" accent1="accent1" accent2="accent2" accent3="accent3" accent4="accent4" accent5="accent5" accent6="accent6" hlink="hlink" folHlink="folHlink"/>
    </a:extraClrScheme>
    <a:extraClrScheme>
      <a:clrScheme name="Sample presentation slides with animation 2">
        <a:dk1>
          <a:srgbClr val="0E5D92"/>
        </a:dk1>
        <a:lt1>
          <a:srgbClr val="FFFFFF"/>
        </a:lt1>
        <a:dk2>
          <a:srgbClr val="137C9D"/>
        </a:dk2>
        <a:lt2>
          <a:srgbClr val="C0C0C0"/>
        </a:lt2>
        <a:accent1>
          <a:srgbClr val="35AACF"/>
        </a:accent1>
        <a:accent2>
          <a:srgbClr val="75CDB2"/>
        </a:accent2>
        <a:accent3>
          <a:srgbClr val="FFFFFF"/>
        </a:accent3>
        <a:accent4>
          <a:srgbClr val="0A4E7C"/>
        </a:accent4>
        <a:accent5>
          <a:srgbClr val="AED2E4"/>
        </a:accent5>
        <a:accent6>
          <a:srgbClr val="69BAA1"/>
        </a:accent6>
        <a:hlink>
          <a:srgbClr val="E8C86E"/>
        </a:hlink>
        <a:folHlink>
          <a:srgbClr val="1E68D6"/>
        </a:folHlink>
      </a:clrScheme>
      <a:clrMap bg1="lt1" tx1="dk1" bg2="lt2" tx2="dk2" accent1="accent1" accent2="accent2" accent3="accent3" accent4="accent4" accent5="accent5" accent6="accent6" hlink="hlink" folHlink="folHlink"/>
    </a:extraClrScheme>
    <a:extraClrScheme>
      <a:clrScheme name="Sample presentation slides with animation 3">
        <a:dk1>
          <a:srgbClr val="164D60"/>
        </a:dk1>
        <a:lt1>
          <a:srgbClr val="FFFFFF"/>
        </a:lt1>
        <a:dk2>
          <a:srgbClr val="2A8486"/>
        </a:dk2>
        <a:lt2>
          <a:srgbClr val="C0C0C0"/>
        </a:lt2>
        <a:accent1>
          <a:srgbClr val="48BC77"/>
        </a:accent1>
        <a:accent2>
          <a:srgbClr val="ECCA4C"/>
        </a:accent2>
        <a:accent3>
          <a:srgbClr val="FFFFFF"/>
        </a:accent3>
        <a:accent4>
          <a:srgbClr val="114051"/>
        </a:accent4>
        <a:accent5>
          <a:srgbClr val="B1DABD"/>
        </a:accent5>
        <a:accent6>
          <a:srgbClr val="D6B744"/>
        </a:accent6>
        <a:hlink>
          <a:srgbClr val="3191E9"/>
        </a:hlink>
        <a:folHlink>
          <a:srgbClr val="E3694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resentermedia.com - Animated">
  <a:themeElements>
    <a:clrScheme name="Custom 3">
      <a:dk1>
        <a:sysClr val="windowText" lastClr="000000"/>
      </a:dk1>
      <a:lt1>
        <a:srgbClr val="0C0C0C"/>
      </a:lt1>
      <a:dk2>
        <a:srgbClr val="242852"/>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3EBBF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7.xml><?xml version="1.0" encoding="utf-8"?>
<a:theme xmlns:a="http://schemas.openxmlformats.org/drawingml/2006/main" name="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5035</TotalTime>
  <Words>1239</Words>
  <Application>Microsoft Office PowerPoint</Application>
  <PresentationFormat>On-screen Show (4:3)</PresentationFormat>
  <Paragraphs>263</Paragraphs>
  <Slides>37</Slides>
  <Notes>7</Notes>
  <HiddenSlides>0</HiddenSlides>
  <MMClips>2</MMClips>
  <ScaleCrop>false</ScaleCrop>
  <HeadingPairs>
    <vt:vector size="4" baseType="variant">
      <vt:variant>
        <vt:lpstr>Theme</vt:lpstr>
      </vt:variant>
      <vt:variant>
        <vt:i4>8</vt:i4>
      </vt:variant>
      <vt:variant>
        <vt:lpstr>Slide Titles</vt:lpstr>
      </vt:variant>
      <vt:variant>
        <vt:i4>37</vt:i4>
      </vt:variant>
    </vt:vector>
  </HeadingPairs>
  <TitlesOfParts>
    <vt:vector size="45" baseType="lpstr">
      <vt:lpstr>7_Columns</vt:lpstr>
      <vt:lpstr>8_Columns</vt:lpstr>
      <vt:lpstr>2_NewUBP_Template20120514_Final</vt:lpstr>
      <vt:lpstr>Sample presentation slides with animation</vt:lpstr>
      <vt:lpstr>3_Presentermedia.com - Animated</vt:lpstr>
      <vt:lpstr>3_NewUBP_Template20120514_Final</vt:lpstr>
      <vt:lpstr>4_NewUBP_Template20120514_Final</vt:lpstr>
      <vt:lpstr>Columns</vt:lpstr>
      <vt:lpstr>Slide 1</vt:lpstr>
      <vt:lpstr>Slide 2</vt:lpstr>
      <vt:lpstr>年金儲蓄  Annuity</vt:lpstr>
      <vt:lpstr>年金儲蓄  Annuity</vt:lpstr>
      <vt:lpstr>Slide 5</vt:lpstr>
      <vt:lpstr>Slide 6</vt:lpstr>
      <vt:lpstr>你的錢往哪裡去？  Where Does the Money Go?</vt:lpstr>
      <vt:lpstr>Slide 8</vt:lpstr>
      <vt:lpstr>BRICK AND MORTAR</vt:lpstr>
      <vt:lpstr>Slide 10</vt:lpstr>
      <vt:lpstr>Slide 11</vt:lpstr>
      <vt:lpstr>精明</vt:lpstr>
      <vt:lpstr>利用家居購物清單 Use the Home Shopping List </vt:lpstr>
      <vt:lpstr>Slide 14</vt:lpstr>
      <vt:lpstr>美安家居 mhk Household</vt:lpstr>
      <vt:lpstr>美安家居 mhk Household</vt:lpstr>
      <vt:lpstr>Slide 17</vt:lpstr>
      <vt:lpstr>Slide 18</vt:lpstr>
      <vt:lpstr>More Shopping Annuity - IBV 更多的購物年金 - IBV</vt:lpstr>
      <vt:lpstr>Slide 20</vt:lpstr>
      <vt:lpstr>Slide 21</vt:lpstr>
      <vt:lpstr>美安現金回贈</vt:lpstr>
      <vt:lpstr> 節省更多  賺得更多 Save More, Earn More </vt:lpstr>
      <vt:lpstr>Slide 24</vt:lpstr>
      <vt:lpstr>Slide 25</vt:lpstr>
      <vt:lpstr>My Typical Day 一天消費</vt:lpstr>
      <vt:lpstr>Social Shopping 社交購物分享  </vt:lpstr>
      <vt:lpstr>Product Search  產品搜尋</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Global Opportunity with the Unified Global MPCP</dc:title>
  <dc:creator>James Ridinger</dc:creator>
  <cp:lastModifiedBy>convention</cp:lastModifiedBy>
  <cp:revision>103</cp:revision>
  <dcterms:created xsi:type="dcterms:W3CDTF">2013-01-30T20:16:35Z</dcterms:created>
  <dcterms:modified xsi:type="dcterms:W3CDTF">2013-10-25T07:49:23Z</dcterms:modified>
</cp:coreProperties>
</file>